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7562850" cy="10688638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7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CD800"/>
    <a:srgbClr val="2E3A40"/>
    <a:srgbClr val="657C88"/>
    <a:srgbClr val="5898B8"/>
    <a:srgbClr val="B1BE30"/>
    <a:srgbClr val="FE5756"/>
    <a:srgbClr val="FF8C36"/>
    <a:srgbClr val="5797B8"/>
    <a:srgbClr val="FF41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49"/>
    <p:restoredTop sz="94645"/>
  </p:normalViewPr>
  <p:slideViewPr>
    <p:cSldViewPr snapToGrid="0" snapToObjects="1">
      <p:cViewPr>
        <p:scale>
          <a:sx n="44" d="100"/>
          <a:sy n="44" d="100"/>
        </p:scale>
        <p:origin x="-1536" y="-84"/>
      </p:cViewPr>
      <p:guideLst>
        <p:guide orient="horz" pos="3367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F9852-8A9D-FA43-9BC6-1FE6D867865C}" type="datetimeFigureOut">
              <a:rPr/>
              <a:pPr/>
              <a:t>25/07/2019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8FC55-56A1-8E40-9B86-97BA77CFC2EF}" type="slidenum">
              <a:rPr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074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8FC55-56A1-8E40-9B86-97BA77CFC2EF}" type="slidenum">
              <a:rPr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698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6817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9107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0426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82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58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8213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1489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472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818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1215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61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904D-930F-FD46-A326-BF7152BF9E0A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BAB27-56FE-0F4B-AD23-F85EC639443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7609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2784516" y="7599664"/>
            <a:ext cx="4778334" cy="308897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497177" y="508018"/>
            <a:ext cx="1694674" cy="169467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/>
          <p:cNvSpPr/>
          <p:nvPr/>
        </p:nvSpPr>
        <p:spPr>
          <a:xfrm>
            <a:off x="-238" y="5168900"/>
            <a:ext cx="2794238" cy="551973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08" y="0"/>
            <a:ext cx="2793492" cy="5168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49400" y="2208632"/>
            <a:ext cx="1433357" cy="5807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94205" y="0"/>
            <a:ext cx="868581" cy="504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0276" y="-129869"/>
            <a:ext cx="2919286" cy="2919286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10733" y="504834"/>
            <a:ext cx="5164667" cy="16996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3320606"/>
            <a:ext cx="286432" cy="2864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3715458"/>
            <a:ext cx="286432" cy="28643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4110310"/>
            <a:ext cx="286432" cy="2864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33" y="4505162"/>
            <a:ext cx="286432" cy="286432"/>
          </a:xfrm>
          <a:prstGeom prst="rect">
            <a:avLst/>
          </a:prstGeom>
        </p:spPr>
      </p:pic>
      <p:graphicFrame>
        <p:nvGraphicFramePr>
          <p:cNvPr id="113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8301795"/>
              </p:ext>
            </p:extLst>
          </p:nvPr>
        </p:nvGraphicFramePr>
        <p:xfrm>
          <a:off x="605364" y="3248641"/>
          <a:ext cx="2329082" cy="158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29082"/>
              </a:tblGrid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+33 01 02 03 04 05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err="1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mail@email.com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 </a:t>
                      </a:r>
                      <a:r>
                        <a:rPr lang="fr-FR" sz="1200" b="1" i="0" dirty="0" err="1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ue</a:t>
                      </a: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la Réussite 75012 Paris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FRANCE</a:t>
                      </a:r>
                      <a:endParaRPr lang="fr-FR" sz="1200" b="1" i="0" dirty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4" name="ZoneTexte 9"/>
          <p:cNvSpPr txBox="1"/>
          <p:nvPr/>
        </p:nvSpPr>
        <p:spPr>
          <a:xfrm>
            <a:off x="190497" y="5339916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CD800"/>
                </a:solidFill>
                <a:latin typeface="Times New Roman" charset="0"/>
                <a:ea typeface="Times New Roman" charset="0"/>
                <a:cs typeface="Times New Roman" charset="0"/>
              </a:rPr>
              <a:t>FORMATION</a:t>
            </a:r>
            <a:endParaRPr lang="fr-FR" sz="1600" dirty="0">
              <a:solidFill>
                <a:srgbClr val="FCD8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115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9329962"/>
              </p:ext>
            </p:extLst>
          </p:nvPr>
        </p:nvGraphicFramePr>
        <p:xfrm>
          <a:off x="253999" y="5771988"/>
          <a:ext cx="1913468" cy="43388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3468"/>
              </a:tblGrid>
              <a:tr h="412198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03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0" i="0" dirty="0">
                        <a:solidFill>
                          <a:schemeClr val="bg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7615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668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2013–2014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1200"/>
                        </a:spcAft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100" b="0" i="0" dirty="0" smtClean="0">
                          <a:solidFill>
                            <a:srgbClr val="FCD80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UNIVERSITE</a:t>
                      </a:r>
                      <a:endParaRPr lang="fr-FR" sz="1100" b="0" i="0" baseline="0" dirty="0" smtClean="0">
                        <a:solidFill>
                          <a:srgbClr val="FCD8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668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les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spécialités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de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cette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formation :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vos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diplômes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, les options de la formation, </a:t>
                      </a:r>
                      <a:r>
                        <a:rPr lang="en-GB" sz="1100" b="0" i="0" kern="1200" dirty="0" err="1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etc</a:t>
                      </a:r>
                      <a:r>
                        <a:rPr lang="en-GB" sz="1100" b="0" i="0" kern="1200" dirty="0" smtClean="0">
                          <a:solidFill>
                            <a:schemeClr val="bg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…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253999" y="5671400"/>
            <a:ext cx="2294468" cy="0"/>
          </a:xfrm>
          <a:prstGeom prst="line">
            <a:avLst/>
          </a:prstGeom>
          <a:ln>
            <a:solidFill>
              <a:srgbClr val="FCD80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2" name="ZoneTexte 9"/>
          <p:cNvSpPr txBox="1"/>
          <p:nvPr/>
        </p:nvSpPr>
        <p:spPr>
          <a:xfrm>
            <a:off x="2660436" y="416486"/>
            <a:ext cx="3861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FCD800"/>
                </a:solidFill>
                <a:latin typeface="Helvetica Neue Condensed" charset="0"/>
                <a:ea typeface="Helvetica Neue Condensed" charset="0"/>
                <a:cs typeface="Helvetica Neue Condensed" charset="0"/>
              </a:rPr>
              <a:t>Mathias </a:t>
            </a:r>
            <a:r>
              <a:rPr lang="fr-FR" sz="4000" b="1" dirty="0" smtClean="0">
                <a:solidFill>
                  <a:schemeClr val="bg1"/>
                </a:solidFill>
                <a:latin typeface="Helvetica Neue Condensed" charset="0"/>
                <a:ea typeface="Helvetica Neue Condensed" charset="0"/>
                <a:cs typeface="Helvetica Neue Condensed" charset="0"/>
              </a:rPr>
              <a:t>MARTIN</a:t>
            </a:r>
            <a:endParaRPr lang="fr-FR" sz="4000" b="1" dirty="0">
              <a:solidFill>
                <a:schemeClr val="bg1"/>
              </a:solidFill>
              <a:latin typeface="Helvetica Neue Condensed" charset="0"/>
              <a:ea typeface="Helvetica Neue Condensed" charset="0"/>
              <a:cs typeface="Helvetica Neue Condensed" charset="0"/>
            </a:endParaRPr>
          </a:p>
        </p:txBody>
      </p:sp>
      <p:sp>
        <p:nvSpPr>
          <p:cNvPr id="154" name="ZoneTexte 9"/>
          <p:cNvSpPr txBox="1"/>
          <p:nvPr/>
        </p:nvSpPr>
        <p:spPr>
          <a:xfrm>
            <a:off x="2807446" y="1568041"/>
            <a:ext cx="38619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100" dirty="0">
                <a:solidFill>
                  <a:schemeClr val="bg1"/>
                </a:solidFill>
                <a:latin typeface="Myriad Pro Cond" pitchFamily="34" charset="0"/>
              </a:rPr>
              <a:t>Décrivez en quelques lignes vos compétences clés pour le poste et vos objectifs de carrière. Vous pouvez les mettre en forme à l’aide de puces ou les laisser sous forme de </a:t>
            </a:r>
            <a:r>
              <a:rPr lang="fr-FR" sz="1100" dirty="0" smtClean="0">
                <a:solidFill>
                  <a:schemeClr val="bg1"/>
                </a:solidFill>
                <a:latin typeface="Myriad Pro Cond" pitchFamily="34" charset="0"/>
              </a:rPr>
              <a:t>te.  </a:t>
            </a:r>
            <a:endParaRPr lang="fr-FR" sz="1100" dirty="0">
              <a:solidFill>
                <a:schemeClr val="bg1"/>
              </a:solidFill>
              <a:latin typeface="Myriad Pro Cond" pitchFamily="34" charset="0"/>
            </a:endParaRPr>
          </a:p>
        </p:txBody>
      </p:sp>
      <p:sp>
        <p:nvSpPr>
          <p:cNvPr id="155" name="ZoneTexte 9"/>
          <p:cNvSpPr txBox="1"/>
          <p:nvPr/>
        </p:nvSpPr>
        <p:spPr>
          <a:xfrm>
            <a:off x="2940796" y="2742838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Times New Roman" charset="0"/>
                <a:ea typeface="Times New Roman" charset="0"/>
                <a:cs typeface="Times New Roman" charset="0"/>
              </a:rPr>
              <a:t>EXPERIENCES</a:t>
            </a:r>
          </a:p>
        </p:txBody>
      </p:sp>
      <p:cxnSp>
        <p:nvCxnSpPr>
          <p:cNvPr id="178" name="Straight Connector 177"/>
          <p:cNvCxnSpPr/>
          <p:nvPr/>
        </p:nvCxnSpPr>
        <p:spPr>
          <a:xfrm>
            <a:off x="3036048" y="3074322"/>
            <a:ext cx="4228352" cy="0"/>
          </a:xfrm>
          <a:prstGeom prst="line">
            <a:avLst/>
          </a:prstGeom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79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8984178"/>
              </p:ext>
            </p:extLst>
          </p:nvPr>
        </p:nvGraphicFramePr>
        <p:xfrm>
          <a:off x="3029561" y="3275940"/>
          <a:ext cx="4336439" cy="4188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1360"/>
                <a:gridCol w="307679"/>
                <a:gridCol w="2057400"/>
              </a:tblGrid>
              <a:tr h="45753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0" i="0" baseline="0" dirty="0" err="1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21125"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dirty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753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1" i="0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0" i="0" baseline="0" dirty="0" err="1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endParaRPr lang="fr-FR" sz="1200" b="1" i="0" dirty="0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TITRE DU POSTE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 de l’entreprise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Clr>
                          <a:srgbClr val="00B050"/>
                        </a:buClr>
                        <a:buSzPct val="100000"/>
                        <a:buFont typeface="Courier New" charset="0"/>
                        <a:buNone/>
                        <a:tabLst/>
                      </a:pPr>
                      <a:r>
                        <a:rPr lang="fr-FR" sz="1200" b="1" i="0" baseline="0" dirty="0" smtClean="0">
                          <a:solidFill>
                            <a:schemeClr val="tx1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Ville – 2015</a:t>
                      </a: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4168"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uLnTx/>
                        <a:uFillTx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="0" i="0" kern="1200" dirty="0" smtClean="0">
                          <a:solidFill>
                            <a:srgbClr val="7F7F7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Décrivez ici les fonctions que vous avez occupé pour ce poste. Décrivez également vos missions et vos résultats.</a:t>
                      </a:r>
                    </a:p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4168">
                <a:tc>
                  <a:txBody>
                    <a:bodyPr/>
                    <a:lstStyle/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938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F7F7F"/>
                        </a:solidFill>
                        <a:effectLst/>
                        <a:uLnTx/>
                        <a:uFillTx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b="0" i="0" kern="1200" dirty="0" smtClean="0">
                        <a:solidFill>
                          <a:srgbClr val="7F7F7F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86222" marR="86222" marT="43111" marB="43111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80" name="ZoneTexte 9"/>
          <p:cNvSpPr txBox="1"/>
          <p:nvPr/>
        </p:nvSpPr>
        <p:spPr>
          <a:xfrm>
            <a:off x="2940796" y="7807594"/>
            <a:ext cx="2576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2E3A40"/>
                </a:solidFill>
                <a:latin typeface="Times New Roman" charset="0"/>
                <a:ea typeface="Times New Roman" charset="0"/>
                <a:cs typeface="Times New Roman" charset="0"/>
              </a:rPr>
              <a:t>COMPETENCES</a:t>
            </a:r>
            <a:endParaRPr lang="fr-FR" sz="1600" dirty="0">
              <a:solidFill>
                <a:srgbClr val="2E3A4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181" name="Straight Connector 180"/>
          <p:cNvCxnSpPr/>
          <p:nvPr/>
        </p:nvCxnSpPr>
        <p:spPr>
          <a:xfrm>
            <a:off x="3036048" y="8139078"/>
            <a:ext cx="4228352" cy="0"/>
          </a:xfrm>
          <a:prstGeom prst="line">
            <a:avLst/>
          </a:prstGeom>
          <a:ln>
            <a:solidFill>
              <a:srgbClr val="2E3A4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82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5681883"/>
              </p:ext>
            </p:extLst>
          </p:nvPr>
        </p:nvGraphicFramePr>
        <p:xfrm>
          <a:off x="3029560" y="8360764"/>
          <a:ext cx="4272940" cy="216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2340"/>
                <a:gridCol w="2260600"/>
              </a:tblGrid>
              <a:tr h="540000"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Anglais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Allemand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Microsoft</a:t>
                      </a:r>
                      <a:r>
                        <a:rPr lang="fr-FR" sz="1400" b="0" i="0" baseline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Office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Google</a:t>
                      </a:r>
                      <a:r>
                        <a:rPr lang="fr-FR" sz="1400" b="0" i="0" baseline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</a:t>
                      </a:r>
                      <a:r>
                        <a:rPr lang="fr-FR" sz="1400" b="0" i="0" baseline="0" dirty="0" err="1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Adwords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Créativité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</a:t>
                      </a: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Bing </a:t>
                      </a:r>
                      <a:r>
                        <a:rPr lang="fr-FR" sz="1400" b="0" i="0" dirty="0" err="1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Ads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7938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charset="0"/>
                        <a:buNone/>
                        <a:tabLst/>
                        <a:defRPr/>
                      </a:pPr>
                      <a:r>
                        <a:rPr lang="fr-FR" sz="1400" b="0" i="0" dirty="0" smtClean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Economie</a:t>
                      </a:r>
                      <a:endParaRPr lang="fr-FR" sz="1400" b="0" i="0" dirty="0">
                        <a:solidFill>
                          <a:srgbClr val="2E3A4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4506" marR="94506" marT="47253" marB="4725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938" indent="0">
                        <a:lnSpc>
                          <a:spcPct val="100000"/>
                        </a:lnSpc>
                        <a:buFont typeface="Courier New" charset="0"/>
                        <a:buNone/>
                        <a:tabLst/>
                      </a:pPr>
                      <a:r>
                        <a:rPr lang="fr-FR" sz="1400" b="0" i="0" dirty="0">
                          <a:solidFill>
                            <a:srgbClr val="2E3A40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   Marketing</a:t>
                      </a:r>
                    </a:p>
                  </a:txBody>
                  <a:tcPr marL="94506" marR="94506" marT="47253" marB="4725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83" name="Rectangle 182"/>
          <p:cNvSpPr/>
          <p:nvPr/>
        </p:nvSpPr>
        <p:spPr>
          <a:xfrm>
            <a:off x="3074148" y="869672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/>
          <p:cNvSpPr/>
          <p:nvPr/>
        </p:nvSpPr>
        <p:spPr>
          <a:xfrm>
            <a:off x="3074148" y="8695454"/>
            <a:ext cx="1234440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" name="Rectangle 185"/>
          <p:cNvSpPr/>
          <p:nvPr/>
        </p:nvSpPr>
        <p:spPr>
          <a:xfrm>
            <a:off x="5330625" y="869672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/>
        </p:nvSpPr>
        <p:spPr>
          <a:xfrm>
            <a:off x="5330625" y="8695454"/>
            <a:ext cx="9277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8" name="Rectangle 187"/>
          <p:cNvSpPr/>
          <p:nvPr/>
        </p:nvSpPr>
        <p:spPr>
          <a:xfrm>
            <a:off x="3074148" y="922218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/>
          <p:cNvSpPr/>
          <p:nvPr/>
        </p:nvSpPr>
        <p:spPr>
          <a:xfrm>
            <a:off x="3074148" y="9220914"/>
            <a:ext cx="961475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0" name="Rectangle 189"/>
          <p:cNvSpPr/>
          <p:nvPr/>
        </p:nvSpPr>
        <p:spPr>
          <a:xfrm>
            <a:off x="5330625" y="922218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5330625" y="9220914"/>
            <a:ext cx="13341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3074148" y="9762176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/>
          <p:cNvSpPr/>
          <p:nvPr/>
        </p:nvSpPr>
        <p:spPr>
          <a:xfrm>
            <a:off x="3074148" y="9760906"/>
            <a:ext cx="1294652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4" name="Rectangle 193"/>
          <p:cNvSpPr/>
          <p:nvPr/>
        </p:nvSpPr>
        <p:spPr>
          <a:xfrm>
            <a:off x="5330625" y="9762176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/>
          <p:cNvSpPr/>
          <p:nvPr/>
        </p:nvSpPr>
        <p:spPr>
          <a:xfrm>
            <a:off x="5330625" y="9760906"/>
            <a:ext cx="14992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074148" y="1030205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074148" y="10300784"/>
            <a:ext cx="961475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330625" y="10302054"/>
            <a:ext cx="1583735" cy="121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094" y="322753"/>
            <a:ext cx="1976844" cy="1976844"/>
          </a:xfrm>
          <a:prstGeom prst="ellipse">
            <a:avLst/>
          </a:prstGeom>
          <a:ln w="76200">
            <a:solidFill>
              <a:srgbClr val="FCD800"/>
            </a:solidFill>
          </a:ln>
        </p:spPr>
      </p:pic>
      <p:sp>
        <p:nvSpPr>
          <p:cNvPr id="55" name="Rectangle 54"/>
          <p:cNvSpPr/>
          <p:nvPr/>
        </p:nvSpPr>
        <p:spPr>
          <a:xfrm>
            <a:off x="5330625" y="10300784"/>
            <a:ext cx="927766" cy="12240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93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Révolution.thmx</Template>
  <TotalTime>757</TotalTime>
  <Words>247</Words>
  <Application>Microsoft Office PowerPoint</Application>
  <PresentationFormat>Personnalisé</PresentationFormat>
  <Paragraphs>45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siracv.com</dc:creator>
  <cp:keywords>siracv.com</cp:keywords>
  <cp:lastModifiedBy>HP</cp:lastModifiedBy>
  <cp:revision>80</cp:revision>
  <dcterms:created xsi:type="dcterms:W3CDTF">2014-12-03T08:33:54Z</dcterms:created>
  <dcterms:modified xsi:type="dcterms:W3CDTF">2020-01-27T13:38:25Z</dcterms:modified>
  <cp:category>SIRACV.COM</cp:category>
</cp:coreProperties>
</file>