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7559675" cy="1069181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32F97"/>
    <a:srgbClr val="1F0B5C"/>
    <a:srgbClr val="0B1747"/>
    <a:srgbClr val="FDFDFD"/>
    <a:srgbClr val="EE5BE5"/>
    <a:srgbClr val="CA4FC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12"/>
    <p:restoredTop sz="94595"/>
  </p:normalViewPr>
  <p:slideViewPr>
    <p:cSldViewPr snapToGrid="0" snapToObjects="1">
      <p:cViewPr>
        <p:scale>
          <a:sx n="98" d="100"/>
          <a:sy n="98" d="100"/>
        </p:scale>
        <p:origin x="-198" y="12"/>
      </p:cViewPr>
      <p:guideLst>
        <p:guide orient="horz" pos="3367"/>
        <p:guide pos="2381"/>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fr-FR" smtClean="0"/>
              <a:t>Cliquez et modifiez le titre</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fr-FR"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26C0C40C-ABA2-A448-8570-7DBA582C9B78}" type="datetimeFigureOut">
              <a:rPr lang="fr-FR" smtClean="0"/>
              <a:pPr/>
              <a:t>27/01/2020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DA6D94F-43F6-F640-96FC-1AB46E327590}"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6C0C40C-ABA2-A448-8570-7DBA582C9B78}" type="datetimeFigureOut">
              <a:rPr lang="fr-FR" smtClean="0"/>
              <a:pPr/>
              <a:t>27/01/2020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DA6D94F-43F6-F640-96FC-1AB46E32759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fr-FR" smtClean="0"/>
              <a:t>Cliquez et modifiez le titre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6C0C40C-ABA2-A448-8570-7DBA582C9B78}" type="datetimeFigureOut">
              <a:rPr lang="fr-FR" smtClean="0"/>
              <a:pPr/>
              <a:t>27/01/2020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DA6D94F-43F6-F640-96FC-1AB46E327590}"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6C0C40C-ABA2-A448-8570-7DBA582C9B78}" type="datetimeFigureOut">
              <a:rPr lang="fr-FR" smtClean="0"/>
              <a:pPr/>
              <a:t>27/01/2020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DA6D94F-43F6-F640-96FC-1AB46E327590}"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fr-FR" smtClean="0"/>
              <a:t>Cliquez et modifiez le titre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26C0C40C-ABA2-A448-8570-7DBA582C9B78}" type="datetimeFigureOut">
              <a:rPr lang="fr-FR" smtClean="0"/>
              <a:pPr/>
              <a:t>27/01/2020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DA6D94F-43F6-F640-96FC-1AB46E327590}"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26C0C40C-ABA2-A448-8570-7DBA582C9B78}" type="datetimeFigureOut">
              <a:rPr lang="fr-FR" smtClean="0"/>
              <a:pPr/>
              <a:t>27/01/2020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DA6D94F-43F6-F640-96FC-1AB46E327590}"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fr-FR" smtClean="0"/>
              <a:t>Cliquez et modifiez le titre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smtClean="0"/>
              <a:t>Cliquez pour modifier les styles du texte du masque</a:t>
            </a:r>
          </a:p>
        </p:txBody>
      </p:sp>
      <p:sp>
        <p:nvSpPr>
          <p:cNvPr id="4" name="Content Placeholder 3"/>
          <p:cNvSpPr>
            <a:spLocks noGrp="1"/>
          </p:cNvSpPr>
          <p:nvPr>
            <p:ph sz="half" idx="2"/>
          </p:nvPr>
        </p:nvSpPr>
        <p:spPr>
          <a:xfrm>
            <a:off x="520713" y="3905482"/>
            <a:ext cx="3198096" cy="57443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smtClean="0"/>
              <a:t>Cliquez pour modifier les styles du texte du masque</a:t>
            </a:r>
          </a:p>
        </p:txBody>
      </p:sp>
      <p:sp>
        <p:nvSpPr>
          <p:cNvPr id="6" name="Content Placeholder 5"/>
          <p:cNvSpPr>
            <a:spLocks noGrp="1"/>
          </p:cNvSpPr>
          <p:nvPr>
            <p:ph sz="quarter" idx="4"/>
          </p:nvPr>
        </p:nvSpPr>
        <p:spPr>
          <a:xfrm>
            <a:off x="3827086" y="3905482"/>
            <a:ext cx="3213847" cy="57443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26C0C40C-ABA2-A448-8570-7DBA582C9B78}" type="datetimeFigureOut">
              <a:rPr lang="fr-FR" smtClean="0"/>
              <a:pPr/>
              <a:t>27/01/2020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DA6D94F-43F6-F640-96FC-1AB46E327590}"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Date Placeholder 2"/>
          <p:cNvSpPr>
            <a:spLocks noGrp="1"/>
          </p:cNvSpPr>
          <p:nvPr>
            <p:ph type="dt" sz="half" idx="10"/>
          </p:nvPr>
        </p:nvSpPr>
        <p:spPr/>
        <p:txBody>
          <a:bodyPr/>
          <a:lstStyle/>
          <a:p>
            <a:fld id="{26C0C40C-ABA2-A448-8570-7DBA582C9B78}" type="datetimeFigureOut">
              <a:rPr lang="fr-FR" smtClean="0"/>
              <a:pPr/>
              <a:t>27/01/2020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DA6D94F-43F6-F640-96FC-1AB46E327590}"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C0C40C-ABA2-A448-8570-7DBA582C9B78}" type="datetimeFigureOut">
              <a:rPr lang="fr-FR" smtClean="0"/>
              <a:pPr/>
              <a:t>27/01/2020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CDA6D94F-43F6-F640-96FC-1AB46E327590}"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smtClean="0"/>
              <a:t>Cliquez et modifiez le titre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26C0C40C-ABA2-A448-8570-7DBA582C9B78}" type="datetimeFigureOut">
              <a:rPr lang="fr-FR" smtClean="0"/>
              <a:pPr/>
              <a:t>27/01/2020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DA6D94F-43F6-F640-96FC-1AB46E327590}"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smtClean="0"/>
              <a:t>Cliquez et modifiez le titre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fr-FR"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26C0C40C-ABA2-A448-8570-7DBA582C9B78}" type="datetimeFigureOut">
              <a:rPr lang="fr-FR" smtClean="0"/>
              <a:pPr/>
              <a:t>27/01/2020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DA6D94F-43F6-F640-96FC-1AB46E327590}"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fr-FR" smtClean="0"/>
              <a:t>Cliquez et modifiez le titre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26C0C40C-ABA2-A448-8570-7DBA582C9B78}" type="datetimeFigureOut">
              <a:rPr lang="fr-FR" smtClean="0"/>
              <a:pPr/>
              <a:t>27/01/2020</a:t>
            </a:fld>
            <a:endParaRPr lang="fr-FR"/>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CDA6D94F-43F6-F640-96FC-1AB46E327590}" type="slidenum">
              <a:rPr lang="fr-FR" smtClean="0"/>
              <a:pPr/>
              <a:t>‹N°›</a:t>
            </a:fld>
            <a:endParaRPr lang="fr-FR"/>
          </a:p>
        </p:txBody>
      </p:sp>
    </p:spTree>
    <p:extLst>
      <p:ext uri="{BB962C8B-B14F-4D97-AF65-F5344CB8AC3E}">
        <p14:creationId xmlns:p14="http://schemas.microsoft.com/office/powerpoint/2010/main" xmlns="" val="8827497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828194"/>
            <a:ext cx="7559675" cy="242596"/>
          </a:xfrm>
          <a:prstGeom prst="rect">
            <a:avLst/>
          </a:prstGeom>
          <a:solidFill>
            <a:srgbClr val="0B1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6" name="Rectangle 5"/>
          <p:cNvSpPr/>
          <p:nvPr/>
        </p:nvSpPr>
        <p:spPr>
          <a:xfrm>
            <a:off x="0" y="7072604"/>
            <a:ext cx="7559675" cy="3619209"/>
          </a:xfrm>
          <a:prstGeom prst="rect">
            <a:avLst/>
          </a:prstGeom>
          <a:solidFill>
            <a:srgbClr val="1F0B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7" name="Rectangle 6"/>
          <p:cNvSpPr/>
          <p:nvPr/>
        </p:nvSpPr>
        <p:spPr>
          <a:xfrm>
            <a:off x="-2" y="1464150"/>
            <a:ext cx="7559677" cy="2543073"/>
          </a:xfrm>
          <a:prstGeom prst="rect">
            <a:avLst/>
          </a:prstGeom>
          <a:solidFill>
            <a:srgbClr val="1F0B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8" name="ZoneTexte 7"/>
          <p:cNvSpPr txBox="1"/>
          <p:nvPr/>
        </p:nvSpPr>
        <p:spPr>
          <a:xfrm>
            <a:off x="3343458" y="7464491"/>
            <a:ext cx="4216219" cy="707886"/>
          </a:xfrm>
          <a:prstGeom prst="rect">
            <a:avLst/>
          </a:prstGeom>
          <a:noFill/>
        </p:spPr>
        <p:txBody>
          <a:bodyPr wrap="none" rtlCol="0">
            <a:spAutoFit/>
          </a:bodyPr>
          <a:lstStyle/>
          <a:p>
            <a:r>
              <a:rPr lang="ar-DZ" sz="4000" dirty="0" smtClean="0">
                <a:solidFill>
                  <a:schemeClr val="bg1"/>
                </a:solidFill>
                <a:latin typeface="Ara Aqeeq Bold" panose="00000500000000000000" pitchFamily="2" charset="-78"/>
                <a:cs typeface="Ara Aqeeq Bold" panose="00000500000000000000" pitchFamily="2" charset="-78"/>
              </a:rPr>
              <a:t>الاسم واللقب الكامل</a:t>
            </a:r>
            <a:endParaRPr lang="fr-FR" sz="4000" dirty="0">
              <a:solidFill>
                <a:srgbClr val="EE5BE5"/>
              </a:solidFill>
              <a:latin typeface="Ara Aqeeq Bold" panose="00000500000000000000" pitchFamily="2" charset="-78"/>
              <a:cs typeface="Ara Aqeeq Bold" panose="00000500000000000000" pitchFamily="2" charset="-78"/>
            </a:endParaRPr>
          </a:p>
        </p:txBody>
      </p:sp>
      <p:sp>
        <p:nvSpPr>
          <p:cNvPr id="10" name="Rectangle 9"/>
          <p:cNvSpPr/>
          <p:nvPr/>
        </p:nvSpPr>
        <p:spPr>
          <a:xfrm>
            <a:off x="3452326" y="8359044"/>
            <a:ext cx="3812903" cy="1015663"/>
          </a:xfrm>
          <a:prstGeom prst="rect">
            <a:avLst/>
          </a:prstGeom>
        </p:spPr>
        <p:txBody>
          <a:bodyPr wrap="square">
            <a:spAutoFit/>
          </a:bodyPr>
          <a:lstStyle/>
          <a:p>
            <a:pPr algn="r" defTabSz="685800" rtl="1">
              <a:defRPr/>
            </a:pPr>
            <a:r>
              <a:rPr lang="ar-DZ" sz="1200" dirty="0">
                <a:solidFill>
                  <a:schemeClr val="bg1"/>
                </a:solidFill>
                <a:latin typeface="Ara Aqeeq Bold" panose="00000500000000000000" pitchFamily="2" charset="-78"/>
                <a:cs typeface="Ara Aqeeq Bold" panose="00000500000000000000" pitchFamily="2" charset="-78"/>
              </a:rPr>
              <a:t>صف في بضعة سطور مهاراتك الرئيسية للوظيفة وأهدافك المهنية. يمكنك تنسيقها باستخدام الرموز النقطية أو تركها كنص كامل. يمكن أن تكون هذه المساحة بمثابة مقدمة تمهيدية لخطاب التغطية الخاصة بك تكون دقيقة وإبداعية وتعرض إمكاناتك المهنية.</a:t>
            </a:r>
            <a:endParaRPr lang="fr-FR" sz="1200" dirty="0">
              <a:solidFill>
                <a:schemeClr val="bg1"/>
              </a:solidFill>
              <a:latin typeface="Ara Aqeeq Bold" panose="00000500000000000000" pitchFamily="2" charset="-78"/>
              <a:cs typeface="Ara Aqeeq Bold" panose="00000500000000000000" pitchFamily="2" charset="-78"/>
            </a:endParaRPr>
          </a:p>
        </p:txBody>
      </p:sp>
      <p:pic>
        <p:nvPicPr>
          <p:cNvPr id="12"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897293" y="10151315"/>
            <a:ext cx="292833" cy="292833"/>
          </a:xfrm>
          <a:prstGeom prst="rect">
            <a:avLst/>
          </a:prstGeom>
        </p:spPr>
      </p:pic>
      <p:sp>
        <p:nvSpPr>
          <p:cNvPr id="15" name="ZoneTexte 14"/>
          <p:cNvSpPr txBox="1"/>
          <p:nvPr/>
        </p:nvSpPr>
        <p:spPr>
          <a:xfrm>
            <a:off x="5839069" y="10151875"/>
            <a:ext cx="1119217" cy="307777"/>
          </a:xfrm>
          <a:prstGeom prst="rect">
            <a:avLst/>
          </a:prstGeom>
          <a:noFill/>
        </p:spPr>
        <p:txBody>
          <a:bodyPr wrap="none" rtlCol="0">
            <a:spAutoFit/>
          </a:bodyPr>
          <a:lstStyle/>
          <a:p>
            <a:r>
              <a:rPr lang="ar-DZ" sz="1400" dirty="0" smtClean="0">
                <a:solidFill>
                  <a:schemeClr val="bg1"/>
                </a:solidFill>
                <a:latin typeface="Ara Aqeeq Bold" panose="00000500000000000000" pitchFamily="2" charset="-78"/>
                <a:cs typeface="Ara Aqeeq Bold" panose="00000500000000000000" pitchFamily="2" charset="-78"/>
              </a:rPr>
              <a:t>01102203305</a:t>
            </a:r>
            <a:endParaRPr lang="fr-FR" sz="1400" dirty="0">
              <a:solidFill>
                <a:schemeClr val="bg1"/>
              </a:solidFill>
              <a:latin typeface="Ara Aqeeq Bold" panose="00000500000000000000" pitchFamily="2" charset="-78"/>
              <a:cs typeface="Ara Aqeeq Bold" panose="00000500000000000000" pitchFamily="2" charset="-78"/>
            </a:endParaRPr>
          </a:p>
        </p:txBody>
      </p:sp>
      <p:sp>
        <p:nvSpPr>
          <p:cNvPr id="19" name="ZoneTexte 18"/>
          <p:cNvSpPr txBox="1"/>
          <p:nvPr/>
        </p:nvSpPr>
        <p:spPr>
          <a:xfrm>
            <a:off x="1435287" y="344042"/>
            <a:ext cx="3817071" cy="707886"/>
          </a:xfrm>
          <a:prstGeom prst="rect">
            <a:avLst/>
          </a:prstGeom>
          <a:noFill/>
        </p:spPr>
        <p:txBody>
          <a:bodyPr wrap="none" rtlCol="0">
            <a:spAutoFit/>
          </a:bodyPr>
          <a:lstStyle/>
          <a:p>
            <a:r>
              <a:rPr lang="ar-DZ" sz="4000" dirty="0">
                <a:solidFill>
                  <a:srgbClr val="1F0B5C"/>
                </a:solidFill>
                <a:latin typeface="Ara Aqeeq Bold" panose="00000500000000000000" pitchFamily="2" charset="-78"/>
                <a:cs typeface="AGA Aladdin Regular" pitchFamily="2" charset="-78"/>
              </a:rPr>
              <a:t>عنوان المنصب المطلوب</a:t>
            </a:r>
            <a:endParaRPr lang="fr-FR" sz="4000" dirty="0">
              <a:solidFill>
                <a:srgbClr val="1F0B5C"/>
              </a:solidFill>
              <a:latin typeface="Ara Aqeeq Bold" panose="00000500000000000000" pitchFamily="2" charset="-78"/>
              <a:cs typeface="AGA Aladdin Regular" pitchFamily="2" charset="-78"/>
            </a:endParaRPr>
          </a:p>
        </p:txBody>
      </p:sp>
      <p:sp>
        <p:nvSpPr>
          <p:cNvPr id="81" name="Rectangle 80"/>
          <p:cNvSpPr/>
          <p:nvPr/>
        </p:nvSpPr>
        <p:spPr>
          <a:xfrm>
            <a:off x="2693271" y="1470213"/>
            <a:ext cx="2359656" cy="2634938"/>
          </a:xfrm>
          <a:prstGeom prst="rect">
            <a:avLst/>
          </a:prstGeom>
          <a:solidFill>
            <a:srgbClr val="0B1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cxnSp>
        <p:nvCxnSpPr>
          <p:cNvPr id="22" name="Connecteur droit 21"/>
          <p:cNvCxnSpPr/>
          <p:nvPr/>
        </p:nvCxnSpPr>
        <p:spPr>
          <a:xfrm flipH="1">
            <a:off x="188259" y="697985"/>
            <a:ext cx="804330" cy="0"/>
          </a:xfrm>
          <a:prstGeom prst="line">
            <a:avLst/>
          </a:prstGeom>
          <a:ln>
            <a:solidFill>
              <a:srgbClr val="1F0B5C"/>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flipH="1">
            <a:off x="6566647" y="726090"/>
            <a:ext cx="804330" cy="0"/>
          </a:xfrm>
          <a:prstGeom prst="line">
            <a:avLst/>
          </a:prstGeom>
          <a:ln>
            <a:solidFill>
              <a:srgbClr val="1F0B5C"/>
            </a:solidFill>
          </a:ln>
        </p:spPr>
        <p:style>
          <a:lnRef idx="1">
            <a:schemeClr val="accent1"/>
          </a:lnRef>
          <a:fillRef idx="0">
            <a:schemeClr val="accent1"/>
          </a:fillRef>
          <a:effectRef idx="0">
            <a:schemeClr val="accent1"/>
          </a:effectRef>
          <a:fontRef idx="minor">
            <a:schemeClr val="tx1"/>
          </a:fontRef>
        </p:style>
      </p:cxnSp>
      <p:sp>
        <p:nvSpPr>
          <p:cNvPr id="82" name="Rectangle 81"/>
          <p:cNvSpPr/>
          <p:nvPr/>
        </p:nvSpPr>
        <p:spPr>
          <a:xfrm>
            <a:off x="5052927" y="1464149"/>
            <a:ext cx="2506748" cy="2543073"/>
          </a:xfrm>
          <a:prstGeom prst="rect">
            <a:avLst/>
          </a:prstGeom>
          <a:solidFill>
            <a:srgbClr val="032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62" name="Rectangle 61"/>
          <p:cNvSpPr/>
          <p:nvPr/>
        </p:nvSpPr>
        <p:spPr>
          <a:xfrm>
            <a:off x="175462" y="1892854"/>
            <a:ext cx="2517809" cy="1107996"/>
          </a:xfrm>
          <a:prstGeom prst="rect">
            <a:avLst/>
          </a:prstGeom>
        </p:spPr>
        <p:txBody>
          <a:bodyPr wrap="square">
            <a:spAutoFit/>
          </a:bodyPr>
          <a:lstStyle/>
          <a:p>
            <a:pPr marL="171450" indent="-171450" algn="r" rtl="1">
              <a:buFont typeface="Arial" panose="020B0604020202020204" pitchFamily="34" charset="0"/>
              <a:buChar char="•"/>
            </a:pPr>
            <a:r>
              <a:rPr lang="ar-DZ" sz="1100" dirty="0">
                <a:solidFill>
                  <a:schemeClr val="bg1"/>
                </a:solidFill>
                <a:latin typeface="Ara Aqeeq Bold" panose="00000500000000000000" pitchFamily="2" charset="-78"/>
                <a:ea typeface="ＭＳ Ｐゴシック" charset="0"/>
                <a:cs typeface="Ara Aqeeq Bold" panose="00000500000000000000" pitchFamily="2" charset="-78"/>
              </a:rPr>
              <a:t>قائمة ووصف جميع المهارات الخاصة بك. لا تتردد في تضمين نتائجك.</a:t>
            </a:r>
          </a:p>
          <a:p>
            <a:pPr marL="171450" indent="-171450" algn="r" rtl="1">
              <a:buFont typeface="Arial" panose="020B0604020202020204" pitchFamily="34" charset="0"/>
              <a:buChar char="•"/>
            </a:pPr>
            <a:r>
              <a:rPr lang="ar-DZ" sz="1100" dirty="0">
                <a:solidFill>
                  <a:schemeClr val="bg1"/>
                </a:solidFill>
                <a:latin typeface="Ara Aqeeq Bold" panose="00000500000000000000" pitchFamily="2" charset="-78"/>
                <a:ea typeface="ＭＳ Ｐゴシック" charset="0"/>
                <a:cs typeface="Ara Aqeeq Bold" panose="00000500000000000000" pitchFamily="2" charset="-78"/>
              </a:rPr>
              <a:t>قائمة ووصف جميع المهارات الخاصة بك. لا تتردد في تضمين نتائجك.</a:t>
            </a:r>
          </a:p>
          <a:p>
            <a:pPr marL="171450" indent="-171450" algn="r" rtl="1">
              <a:buFont typeface="Arial" panose="020B0604020202020204" pitchFamily="34" charset="0"/>
              <a:buChar char="•"/>
            </a:pPr>
            <a:r>
              <a:rPr lang="ar-DZ" sz="1100" dirty="0">
                <a:solidFill>
                  <a:schemeClr val="bg1"/>
                </a:solidFill>
                <a:latin typeface="Ara Aqeeq Bold" panose="00000500000000000000" pitchFamily="2" charset="-78"/>
                <a:ea typeface="ＭＳ Ｐゴシック" charset="0"/>
                <a:cs typeface="Ara Aqeeq Bold" panose="00000500000000000000" pitchFamily="2" charset="-78"/>
              </a:rPr>
              <a:t>قائمة ووصف جميع المهارات الخاصة بك. لا تتردد في تضمين نتائجك.</a:t>
            </a:r>
            <a:endParaRPr lang="fr-FR" sz="1200" dirty="0">
              <a:solidFill>
                <a:schemeClr val="bg1"/>
              </a:solidFill>
              <a:latin typeface="Ara Aqeeq Bold" panose="00000500000000000000" pitchFamily="2" charset="-78"/>
              <a:ea typeface="ＭＳ Ｐゴシック" charset="0"/>
              <a:cs typeface="Ara Aqeeq Bold" panose="00000500000000000000" pitchFamily="2" charset="-78"/>
            </a:endParaRPr>
          </a:p>
        </p:txBody>
      </p:sp>
      <p:sp>
        <p:nvSpPr>
          <p:cNvPr id="63" name="Rectangle 62"/>
          <p:cNvSpPr/>
          <p:nvPr/>
        </p:nvSpPr>
        <p:spPr>
          <a:xfrm>
            <a:off x="2766928" y="1892854"/>
            <a:ext cx="2285999" cy="1107996"/>
          </a:xfrm>
          <a:prstGeom prst="rect">
            <a:avLst/>
          </a:prstGeom>
        </p:spPr>
        <p:txBody>
          <a:bodyPr wrap="square">
            <a:spAutoFit/>
          </a:bodyPr>
          <a:lstStyle/>
          <a:p>
            <a:pPr marL="171450" indent="-171450" algn="r" rtl="1">
              <a:buFont typeface="Arial" panose="020B0604020202020204" pitchFamily="34" charset="0"/>
              <a:buChar char="•"/>
            </a:pPr>
            <a:r>
              <a:rPr lang="ar-DZ" sz="1100" dirty="0">
                <a:solidFill>
                  <a:schemeClr val="bg1"/>
                </a:solidFill>
                <a:latin typeface="Ara Aqeeq Bold" panose="00000500000000000000" pitchFamily="2" charset="-78"/>
                <a:ea typeface="ＭＳ Ｐゴシック" charset="0"/>
                <a:cs typeface="Ara Aqeeq Bold" panose="00000500000000000000" pitchFamily="2" charset="-78"/>
              </a:rPr>
              <a:t>قائمة ووصف جميع المهارات الخاصة بك. لا تتردد في تضمين نتائجك.</a:t>
            </a:r>
          </a:p>
          <a:p>
            <a:pPr marL="171450" indent="-171450" algn="r" rtl="1">
              <a:buFont typeface="Arial" panose="020B0604020202020204" pitchFamily="34" charset="0"/>
              <a:buChar char="•"/>
            </a:pPr>
            <a:r>
              <a:rPr lang="ar-DZ" sz="1100" dirty="0">
                <a:solidFill>
                  <a:schemeClr val="bg1"/>
                </a:solidFill>
                <a:latin typeface="Ara Aqeeq Bold" panose="00000500000000000000" pitchFamily="2" charset="-78"/>
                <a:ea typeface="ＭＳ Ｐゴシック" charset="0"/>
                <a:cs typeface="Ara Aqeeq Bold" panose="00000500000000000000" pitchFamily="2" charset="-78"/>
              </a:rPr>
              <a:t>قائمة ووصف جميع المهارات الخاصة بك. لا تتردد في تضمين نتائجك.</a:t>
            </a:r>
            <a:endParaRPr lang="fr-FR" sz="1100" dirty="0">
              <a:solidFill>
                <a:schemeClr val="bg1"/>
              </a:solidFill>
              <a:latin typeface="Ara Aqeeq Bold" panose="00000500000000000000" pitchFamily="2" charset="-78"/>
              <a:ea typeface="ＭＳ Ｐゴシック" charset="0"/>
              <a:cs typeface="Ara Aqeeq Bold" panose="00000500000000000000" pitchFamily="2" charset="-78"/>
            </a:endParaRPr>
          </a:p>
        </p:txBody>
      </p:sp>
      <p:sp>
        <p:nvSpPr>
          <p:cNvPr id="64" name="Rectangle 63"/>
          <p:cNvSpPr/>
          <p:nvPr/>
        </p:nvSpPr>
        <p:spPr>
          <a:xfrm>
            <a:off x="5065177" y="1908716"/>
            <a:ext cx="2243701" cy="1615827"/>
          </a:xfrm>
          <a:prstGeom prst="rect">
            <a:avLst/>
          </a:prstGeom>
        </p:spPr>
        <p:txBody>
          <a:bodyPr wrap="square">
            <a:spAutoFit/>
          </a:bodyPr>
          <a:lstStyle/>
          <a:p>
            <a:pPr marL="171450" indent="-171450" algn="r" rtl="1">
              <a:buFont typeface="Arial" panose="020B0604020202020204" pitchFamily="34" charset="0"/>
              <a:buChar char="•"/>
            </a:pPr>
            <a:r>
              <a:rPr lang="ar-DZ" sz="1100" dirty="0">
                <a:solidFill>
                  <a:schemeClr val="bg1"/>
                </a:solidFill>
                <a:latin typeface="Ara Aqeeq Bold" panose="00000500000000000000" pitchFamily="2" charset="-78"/>
                <a:ea typeface="ＭＳ Ｐゴシック" charset="0"/>
                <a:cs typeface="Ara Aqeeq Bold" panose="00000500000000000000" pitchFamily="2" charset="-78"/>
              </a:rPr>
              <a:t>قائمة ووصف جميع المهارات الخاصة بك. لا تتردد في تضمين نتائجك.</a:t>
            </a:r>
          </a:p>
          <a:p>
            <a:pPr marL="171450" indent="-171450" algn="r" rtl="1">
              <a:buFont typeface="Arial" panose="020B0604020202020204" pitchFamily="34" charset="0"/>
              <a:buChar char="•"/>
            </a:pPr>
            <a:r>
              <a:rPr lang="ar-DZ" sz="1100" dirty="0">
                <a:solidFill>
                  <a:schemeClr val="bg1"/>
                </a:solidFill>
                <a:latin typeface="Ara Aqeeq Bold" panose="00000500000000000000" pitchFamily="2" charset="-78"/>
                <a:ea typeface="ＭＳ Ｐゴシック" charset="0"/>
                <a:cs typeface="Ara Aqeeq Bold" panose="00000500000000000000" pitchFamily="2" charset="-78"/>
              </a:rPr>
              <a:t>قائمة ووصف جميع المهارات الخاصة بك. لا تتردد في تضمين نتائجك.</a:t>
            </a:r>
          </a:p>
          <a:p>
            <a:pPr marL="171450" indent="-171450" algn="r" rtl="1">
              <a:buFont typeface="Arial" panose="020B0604020202020204" pitchFamily="34" charset="0"/>
              <a:buChar char="•"/>
            </a:pPr>
            <a:r>
              <a:rPr lang="ar-DZ" sz="1100" dirty="0">
                <a:solidFill>
                  <a:schemeClr val="bg1"/>
                </a:solidFill>
                <a:latin typeface="Ara Aqeeq Bold" panose="00000500000000000000" pitchFamily="2" charset="-78"/>
                <a:ea typeface="ＭＳ Ｐゴシック" charset="0"/>
                <a:cs typeface="Ara Aqeeq Bold" panose="00000500000000000000" pitchFamily="2" charset="-78"/>
              </a:rPr>
              <a:t>قائمة ووصف جميع المهارات الخاصة بك. لا تتردد في تضمين نتائجك.</a:t>
            </a:r>
            <a:endParaRPr lang="fr-FR" sz="1100" dirty="0">
              <a:solidFill>
                <a:schemeClr val="bg1"/>
              </a:solidFill>
              <a:latin typeface="Ara Aqeeq Bold" panose="00000500000000000000" pitchFamily="2" charset="-78"/>
              <a:ea typeface="ＭＳ Ｐゴシック" charset="0"/>
              <a:cs typeface="Ara Aqeeq Bold" panose="00000500000000000000" pitchFamily="2" charset="-78"/>
            </a:endParaRPr>
          </a:p>
        </p:txBody>
      </p:sp>
      <p:sp>
        <p:nvSpPr>
          <p:cNvPr id="65" name="Rectangle 64"/>
          <p:cNvSpPr/>
          <p:nvPr/>
        </p:nvSpPr>
        <p:spPr>
          <a:xfrm>
            <a:off x="1983833" y="1612981"/>
            <a:ext cx="651140" cy="307777"/>
          </a:xfrm>
          <a:prstGeom prst="rect">
            <a:avLst/>
          </a:prstGeom>
        </p:spPr>
        <p:txBody>
          <a:bodyPr wrap="none">
            <a:spAutoFit/>
          </a:bodyPr>
          <a:lstStyle/>
          <a:p>
            <a:r>
              <a:rPr lang="ar-DZ" sz="1400" b="1" dirty="0" smtClean="0">
                <a:solidFill>
                  <a:schemeClr val="bg1"/>
                </a:solidFill>
                <a:latin typeface="Ara Aqeeq Bold" panose="00000500000000000000" pitchFamily="2" charset="-78"/>
                <a:ea typeface="Avenir Book" charset="0"/>
                <a:cs typeface="Ara Aqeeq Bold" panose="00000500000000000000" pitchFamily="2" charset="-78"/>
              </a:rPr>
              <a:t>التسيير</a:t>
            </a:r>
            <a:endParaRPr lang="fr-FR" sz="1400" dirty="0">
              <a:solidFill>
                <a:schemeClr val="bg1"/>
              </a:solidFill>
              <a:latin typeface="Ara Aqeeq Bold" panose="00000500000000000000" pitchFamily="2" charset="-78"/>
              <a:ea typeface="Avenir Book" charset="0"/>
              <a:cs typeface="Ara Aqeeq Bold" panose="00000500000000000000" pitchFamily="2" charset="-78"/>
            </a:endParaRPr>
          </a:p>
        </p:txBody>
      </p:sp>
      <p:sp>
        <p:nvSpPr>
          <p:cNvPr id="66" name="Rectangle 65"/>
          <p:cNvSpPr/>
          <p:nvPr/>
        </p:nvSpPr>
        <p:spPr>
          <a:xfrm>
            <a:off x="4452517" y="1575961"/>
            <a:ext cx="590226" cy="307777"/>
          </a:xfrm>
          <a:prstGeom prst="rect">
            <a:avLst/>
          </a:prstGeom>
        </p:spPr>
        <p:txBody>
          <a:bodyPr wrap="none">
            <a:spAutoFit/>
          </a:bodyPr>
          <a:lstStyle/>
          <a:p>
            <a:r>
              <a:rPr lang="ar-DZ" sz="1400" b="1" dirty="0">
                <a:solidFill>
                  <a:schemeClr val="bg1"/>
                </a:solidFill>
                <a:latin typeface="Ara Aqeeq Bold" panose="00000500000000000000" pitchFamily="2" charset="-78"/>
                <a:ea typeface="Avenir Book" charset="0"/>
                <a:cs typeface="Ara Aqeeq Bold" panose="00000500000000000000" pitchFamily="2" charset="-78"/>
              </a:rPr>
              <a:t>تجاري</a:t>
            </a:r>
            <a:endParaRPr lang="fr-FR" sz="1400" dirty="0">
              <a:solidFill>
                <a:schemeClr val="bg1"/>
              </a:solidFill>
              <a:latin typeface="Ara Aqeeq Bold" panose="00000500000000000000" pitchFamily="2" charset="-78"/>
              <a:ea typeface="Avenir Book" charset="0"/>
              <a:cs typeface="Ara Aqeeq Bold" panose="00000500000000000000" pitchFamily="2" charset="-78"/>
            </a:endParaRPr>
          </a:p>
        </p:txBody>
      </p:sp>
      <p:sp>
        <p:nvSpPr>
          <p:cNvPr id="67" name="Rectangle 66"/>
          <p:cNvSpPr/>
          <p:nvPr/>
        </p:nvSpPr>
        <p:spPr>
          <a:xfrm>
            <a:off x="6809149" y="1575961"/>
            <a:ext cx="750526" cy="307777"/>
          </a:xfrm>
          <a:prstGeom prst="rect">
            <a:avLst/>
          </a:prstGeom>
        </p:spPr>
        <p:txBody>
          <a:bodyPr wrap="none">
            <a:spAutoFit/>
          </a:bodyPr>
          <a:lstStyle/>
          <a:p>
            <a:r>
              <a:rPr lang="ar-DZ" sz="1400" b="1" dirty="0" smtClean="0">
                <a:solidFill>
                  <a:schemeClr val="bg1"/>
                </a:solidFill>
                <a:latin typeface="Ara Aqeeq Bold" panose="00000500000000000000" pitchFamily="2" charset="-78"/>
                <a:ea typeface="Avenir Book" charset="0"/>
                <a:cs typeface="Ara Aqeeq Bold" panose="00000500000000000000" pitchFamily="2" charset="-78"/>
              </a:rPr>
              <a:t>التسويق</a:t>
            </a:r>
            <a:endParaRPr lang="fr-FR" sz="1400" dirty="0">
              <a:solidFill>
                <a:schemeClr val="bg1"/>
              </a:solidFill>
              <a:latin typeface="Ara Aqeeq Bold" panose="00000500000000000000" pitchFamily="2" charset="-78"/>
              <a:ea typeface="Avenir Book" charset="0"/>
              <a:cs typeface="Ara Aqeeq Bold" panose="00000500000000000000" pitchFamily="2" charset="-78"/>
            </a:endParaRPr>
          </a:p>
        </p:txBody>
      </p:sp>
      <p:cxnSp>
        <p:nvCxnSpPr>
          <p:cNvPr id="69" name="Connecteur droit 68"/>
          <p:cNvCxnSpPr/>
          <p:nvPr/>
        </p:nvCxnSpPr>
        <p:spPr>
          <a:xfrm>
            <a:off x="5112630" y="4660659"/>
            <a:ext cx="2284106" cy="0"/>
          </a:xfrm>
          <a:prstGeom prst="line">
            <a:avLst/>
          </a:prstGeom>
          <a:ln w="28575">
            <a:solidFill>
              <a:srgbClr val="1F0B5C"/>
            </a:solidFill>
          </a:ln>
        </p:spPr>
        <p:style>
          <a:lnRef idx="1">
            <a:schemeClr val="accent1"/>
          </a:lnRef>
          <a:fillRef idx="0">
            <a:schemeClr val="accent1"/>
          </a:fillRef>
          <a:effectRef idx="0">
            <a:schemeClr val="accent1"/>
          </a:effectRef>
          <a:fontRef idx="minor">
            <a:schemeClr val="tx1"/>
          </a:fontRef>
        </p:style>
      </p:cxnSp>
      <p:sp>
        <p:nvSpPr>
          <p:cNvPr id="70" name="Rectangle 69"/>
          <p:cNvSpPr/>
          <p:nvPr/>
        </p:nvSpPr>
        <p:spPr>
          <a:xfrm>
            <a:off x="6487073" y="4152811"/>
            <a:ext cx="843501" cy="369332"/>
          </a:xfrm>
          <a:prstGeom prst="rect">
            <a:avLst/>
          </a:prstGeom>
        </p:spPr>
        <p:txBody>
          <a:bodyPr wrap="none">
            <a:spAutoFit/>
          </a:bodyPr>
          <a:lstStyle/>
          <a:p>
            <a:pPr algn="l" rtl="1"/>
            <a:r>
              <a:rPr lang="ar-DZ" dirty="0" smtClean="0">
                <a:latin typeface="Ara Aqeeq Bold" panose="00000500000000000000" pitchFamily="2" charset="-78"/>
                <a:cs typeface="Ara Aqeeq Bold" panose="00000500000000000000" pitchFamily="2" charset="-78"/>
              </a:rPr>
              <a:t>التدريب</a:t>
            </a:r>
            <a:endParaRPr lang="fr-FR" dirty="0">
              <a:latin typeface="Ara Aqeeq Bold" panose="00000500000000000000" pitchFamily="2" charset="-78"/>
              <a:cs typeface="Ara Aqeeq Bold" panose="00000500000000000000" pitchFamily="2" charset="-78"/>
            </a:endParaRPr>
          </a:p>
        </p:txBody>
      </p:sp>
      <p:sp>
        <p:nvSpPr>
          <p:cNvPr id="71" name="Rectangle 70"/>
          <p:cNvSpPr/>
          <p:nvPr/>
        </p:nvSpPr>
        <p:spPr>
          <a:xfrm>
            <a:off x="5086873" y="4718086"/>
            <a:ext cx="2243701" cy="1446550"/>
          </a:xfrm>
          <a:prstGeom prst="rect">
            <a:avLst/>
          </a:prstGeom>
        </p:spPr>
        <p:txBody>
          <a:bodyPr wrap="square">
            <a:spAutoFit/>
          </a:bodyPr>
          <a:lstStyle/>
          <a:p>
            <a:pPr marL="171450" indent="-171450" algn="r" rtl="1" fontAlgn="base">
              <a:spcBef>
                <a:spcPct val="0"/>
              </a:spcBef>
              <a:spcAft>
                <a:spcPct val="0"/>
              </a:spcAft>
              <a:buFont typeface="Arial" panose="020B0604020202020204" pitchFamily="34" charset="0"/>
              <a:buChar char="•"/>
            </a:pPr>
            <a:r>
              <a:rPr lang="fr-FR" sz="1100" b="1" dirty="0" smtClean="0">
                <a:latin typeface="Ara Aqeeq Bold" panose="00000500000000000000" pitchFamily="2" charset="-78"/>
                <a:ea typeface="ＭＳ Ｐゴシック" charset="0"/>
                <a:cs typeface="Ara Aqeeq Bold" panose="00000500000000000000" pitchFamily="2" charset="-78"/>
              </a:rPr>
              <a:t> 2002</a:t>
            </a:r>
            <a:r>
              <a:rPr lang="fr-FR" sz="1100" dirty="0" smtClean="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 </a:t>
            </a:r>
            <a:r>
              <a:rPr lang="ar-DZ" sz="1100" b="1" dirty="0" smtClean="0">
                <a:solidFill>
                  <a:srgbClr val="1F0B5C"/>
                </a:solidFill>
                <a:latin typeface="Ara Aqeeq Bold" panose="00000500000000000000" pitchFamily="2" charset="-78"/>
                <a:ea typeface="ＭＳ Ｐゴシック" charset="0"/>
                <a:cs typeface="Ara Aqeeq Bold" panose="00000500000000000000" pitchFamily="2" charset="-78"/>
              </a:rPr>
              <a:t>المدرسة </a:t>
            </a:r>
            <a:r>
              <a:rPr lang="ar-DZ" sz="1100" b="1" dirty="0">
                <a:solidFill>
                  <a:srgbClr val="1F0B5C"/>
                </a:solidFill>
                <a:latin typeface="Ara Aqeeq Bold" panose="00000500000000000000" pitchFamily="2" charset="-78"/>
                <a:ea typeface="ＭＳ Ｐゴシック" charset="0"/>
                <a:cs typeface="Ara Aqeeq Bold" panose="00000500000000000000" pitchFamily="2" charset="-78"/>
              </a:rPr>
              <a:t>- المدينة - دبلوم</a:t>
            </a:r>
            <a:r>
              <a:rPr lang="ar-DZ" sz="1100" b="1" dirty="0" smtClean="0">
                <a:solidFill>
                  <a:srgbClr val="1F0B5C"/>
                </a:solidFill>
                <a:latin typeface="Ara Aqeeq Bold" panose="00000500000000000000" pitchFamily="2" charset="-78"/>
                <a:ea typeface="ＭＳ Ｐゴシック" charset="0"/>
                <a:cs typeface="Ara Aqeeq Bold" panose="00000500000000000000" pitchFamily="2" charset="-78"/>
              </a:rPr>
              <a:t> </a:t>
            </a:r>
            <a:r>
              <a:rPr lang="ar-DZ" sz="1100" dirty="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صف في سطر واحد أهداف وتخصصات هذا التدريب</a:t>
            </a:r>
            <a:r>
              <a:rPr lang="ar-DZ" sz="1100" dirty="0" smtClean="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a:t>
            </a:r>
            <a:endParaRPr lang="en-GB" sz="1100" dirty="0" smtClean="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endParaRPr>
          </a:p>
          <a:p>
            <a:pPr marL="171450" indent="-171450" algn="r" rtl="1" fontAlgn="base">
              <a:spcBef>
                <a:spcPct val="0"/>
              </a:spcBef>
              <a:spcAft>
                <a:spcPct val="0"/>
              </a:spcAft>
              <a:buFont typeface="Arial" panose="020B0604020202020204" pitchFamily="34" charset="0"/>
              <a:buChar char="•"/>
            </a:pPr>
            <a:endParaRPr lang="fr-FR" sz="1100" dirty="0" smtClean="0">
              <a:latin typeface="Ara Aqeeq Bold" panose="00000500000000000000" pitchFamily="2" charset="-78"/>
              <a:cs typeface="Ara Aqeeq Bold" panose="00000500000000000000" pitchFamily="2" charset="-78"/>
            </a:endParaRPr>
          </a:p>
          <a:p>
            <a:pPr marL="171450" indent="-171450" algn="r" rtl="1" fontAlgn="base">
              <a:spcBef>
                <a:spcPct val="0"/>
              </a:spcBef>
              <a:spcAft>
                <a:spcPct val="0"/>
              </a:spcAft>
              <a:buFont typeface="Arial" panose="020B0604020202020204" pitchFamily="34" charset="0"/>
              <a:buChar char="•"/>
            </a:pPr>
            <a:r>
              <a:rPr lang="fr-FR" sz="1100" b="1" dirty="0" smtClean="0">
                <a:latin typeface="Ara Aqeeq Bold" panose="00000500000000000000" pitchFamily="2" charset="-78"/>
                <a:ea typeface="ＭＳ Ｐゴシック" charset="0"/>
                <a:cs typeface="Ara Aqeeq Bold" panose="00000500000000000000" pitchFamily="2" charset="-78"/>
              </a:rPr>
              <a:t> 2002</a:t>
            </a:r>
            <a:r>
              <a:rPr lang="fr-FR" sz="1100" dirty="0" smtClean="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 </a:t>
            </a:r>
            <a:r>
              <a:rPr lang="ar-DZ" sz="1100" b="1" dirty="0" smtClean="0">
                <a:solidFill>
                  <a:srgbClr val="1F0B5C"/>
                </a:solidFill>
                <a:latin typeface="Ara Aqeeq Bold" panose="00000500000000000000" pitchFamily="2" charset="-78"/>
                <a:ea typeface="ＭＳ Ｐゴシック" charset="0"/>
                <a:cs typeface="Ara Aqeeq Bold" panose="00000500000000000000" pitchFamily="2" charset="-78"/>
              </a:rPr>
              <a:t>المدرسة </a:t>
            </a:r>
            <a:r>
              <a:rPr lang="ar-DZ" sz="1100" b="1" dirty="0">
                <a:solidFill>
                  <a:srgbClr val="1F0B5C"/>
                </a:solidFill>
                <a:latin typeface="Ara Aqeeq Bold" panose="00000500000000000000" pitchFamily="2" charset="-78"/>
                <a:ea typeface="ＭＳ Ｐゴシック" charset="0"/>
                <a:cs typeface="Ara Aqeeq Bold" panose="00000500000000000000" pitchFamily="2" charset="-78"/>
              </a:rPr>
              <a:t>- المدينة - دبلوم </a:t>
            </a:r>
            <a:r>
              <a:rPr lang="ar-DZ" sz="1100" dirty="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صف في سطر واحد أهداف وتخصصات هذا التدريب.</a:t>
            </a:r>
            <a:endParaRPr lang="fr-FR" sz="1100" dirty="0" smtClean="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endParaRPr>
          </a:p>
          <a:p>
            <a:pPr marL="171450" indent="-171450" algn="r" rtl="1" fontAlgn="base">
              <a:spcBef>
                <a:spcPct val="0"/>
              </a:spcBef>
              <a:spcAft>
                <a:spcPct val="0"/>
              </a:spcAft>
              <a:buFont typeface="Arial" panose="020B0604020202020204" pitchFamily="34" charset="0"/>
              <a:buChar char="•"/>
            </a:pPr>
            <a:endParaRPr lang="fr-FR" sz="1100" dirty="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endParaRPr>
          </a:p>
        </p:txBody>
      </p:sp>
      <p:sp>
        <p:nvSpPr>
          <p:cNvPr id="79" name="Rectangle 78"/>
          <p:cNvSpPr/>
          <p:nvPr/>
        </p:nvSpPr>
        <p:spPr>
          <a:xfrm>
            <a:off x="4171964" y="1038695"/>
            <a:ext cx="2127505" cy="369332"/>
          </a:xfrm>
          <a:prstGeom prst="rect">
            <a:avLst/>
          </a:prstGeom>
        </p:spPr>
        <p:txBody>
          <a:bodyPr wrap="none">
            <a:spAutoFit/>
          </a:bodyPr>
          <a:lstStyle/>
          <a:p>
            <a:pPr algn="r"/>
            <a:r>
              <a:rPr lang="ar-DZ" dirty="0">
                <a:latin typeface="Ara Aqeeq Bold" panose="00000500000000000000" pitchFamily="2" charset="-78"/>
                <a:ea typeface="Avenir Book" charset="0"/>
                <a:cs typeface="Ara Aqeeq Bold" panose="00000500000000000000" pitchFamily="2" charset="-78"/>
              </a:rPr>
              <a:t>مهاراتي لهذا المنصب</a:t>
            </a:r>
            <a:endParaRPr lang="fr-FR" dirty="0">
              <a:latin typeface="Ara Aqeeq Bold" panose="00000500000000000000" pitchFamily="2" charset="-78"/>
              <a:cs typeface="Ara Aqeeq Bold" panose="00000500000000000000" pitchFamily="2" charset="-78"/>
            </a:endParaRPr>
          </a:p>
        </p:txBody>
      </p:sp>
      <p:sp>
        <p:nvSpPr>
          <p:cNvPr id="83" name="Rectangle 82"/>
          <p:cNvSpPr/>
          <p:nvPr/>
        </p:nvSpPr>
        <p:spPr>
          <a:xfrm>
            <a:off x="0" y="1909"/>
            <a:ext cx="7559677" cy="232380"/>
          </a:xfrm>
          <a:prstGeom prst="rect">
            <a:avLst/>
          </a:prstGeom>
          <a:solidFill>
            <a:srgbClr val="1F0B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84" name="Rectangle 83"/>
          <p:cNvSpPr/>
          <p:nvPr/>
        </p:nvSpPr>
        <p:spPr>
          <a:xfrm>
            <a:off x="2683087" y="91"/>
            <a:ext cx="2359656" cy="311610"/>
          </a:xfrm>
          <a:prstGeom prst="rect">
            <a:avLst/>
          </a:prstGeom>
          <a:solidFill>
            <a:srgbClr val="0B17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sp>
        <p:nvSpPr>
          <p:cNvPr id="85" name="Rectangle 84"/>
          <p:cNvSpPr/>
          <p:nvPr/>
        </p:nvSpPr>
        <p:spPr>
          <a:xfrm>
            <a:off x="5039263" y="238"/>
            <a:ext cx="2520412" cy="234051"/>
          </a:xfrm>
          <a:prstGeom prst="rect">
            <a:avLst/>
          </a:prstGeom>
          <a:solidFill>
            <a:srgbClr val="032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a Aqeeq Bold" panose="00000500000000000000" pitchFamily="2" charset="-78"/>
              <a:cs typeface="Ara Aqeeq Bold" panose="00000500000000000000" pitchFamily="2" charset="-78"/>
            </a:endParaRPr>
          </a:p>
        </p:txBody>
      </p:sp>
      <p:cxnSp>
        <p:nvCxnSpPr>
          <p:cNvPr id="36" name="Connecteur droit 35"/>
          <p:cNvCxnSpPr/>
          <p:nvPr/>
        </p:nvCxnSpPr>
        <p:spPr>
          <a:xfrm>
            <a:off x="230172" y="4657367"/>
            <a:ext cx="4485138" cy="0"/>
          </a:xfrm>
          <a:prstGeom prst="line">
            <a:avLst/>
          </a:prstGeom>
          <a:ln w="28575">
            <a:solidFill>
              <a:srgbClr val="1F0B5C"/>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3329532" y="4193890"/>
            <a:ext cx="1457450" cy="369332"/>
          </a:xfrm>
          <a:prstGeom prst="rect">
            <a:avLst/>
          </a:prstGeom>
        </p:spPr>
        <p:txBody>
          <a:bodyPr wrap="none">
            <a:spAutoFit/>
          </a:bodyPr>
          <a:lstStyle/>
          <a:p>
            <a:pPr algn="l" rtl="1"/>
            <a:r>
              <a:rPr lang="ar-DZ" dirty="0" smtClean="0">
                <a:latin typeface="Ara Aqeeq Bold" panose="00000500000000000000" pitchFamily="2" charset="-78"/>
                <a:ea typeface="Avenir Book" charset="0"/>
                <a:cs typeface="Ara Aqeeq Bold" panose="00000500000000000000" pitchFamily="2" charset="-78"/>
              </a:rPr>
              <a:t>الخبرة المهنية</a:t>
            </a:r>
            <a:endParaRPr lang="fr-FR" dirty="0">
              <a:latin typeface="Ara Aqeeq Bold" panose="00000500000000000000" pitchFamily="2" charset="-78"/>
              <a:cs typeface="Ara Aqeeq Bold" panose="00000500000000000000" pitchFamily="2" charset="-78"/>
            </a:endParaRPr>
          </a:p>
        </p:txBody>
      </p:sp>
      <p:sp>
        <p:nvSpPr>
          <p:cNvPr id="38" name="Rectangle 37"/>
          <p:cNvSpPr/>
          <p:nvPr/>
        </p:nvSpPr>
        <p:spPr>
          <a:xfrm>
            <a:off x="204415" y="4714794"/>
            <a:ext cx="2243701" cy="1446550"/>
          </a:xfrm>
          <a:prstGeom prst="rect">
            <a:avLst/>
          </a:prstGeom>
        </p:spPr>
        <p:txBody>
          <a:bodyPr wrap="square">
            <a:spAutoFit/>
          </a:bodyPr>
          <a:lstStyle/>
          <a:p>
            <a:pPr marL="171450" indent="-171450" algn="r" rtl="1" fontAlgn="base">
              <a:spcBef>
                <a:spcPct val="0"/>
              </a:spcBef>
              <a:spcAft>
                <a:spcPct val="0"/>
              </a:spcAft>
              <a:buFont typeface="Arial" panose="020B0604020202020204" pitchFamily="34" charset="0"/>
              <a:buChar char="•"/>
            </a:pPr>
            <a:r>
              <a:rPr lang="ar-DZ" sz="1100" b="1" dirty="0">
                <a:solidFill>
                  <a:srgbClr val="1F0B5C"/>
                </a:solidFill>
                <a:latin typeface="Ara Aqeeq Bold" panose="00000500000000000000" pitchFamily="2" charset="-78"/>
                <a:ea typeface="ＭＳ Ｐゴシック" charset="0"/>
                <a:cs typeface="Ara Aqeeq Bold" panose="00000500000000000000" pitchFamily="2" charset="-78"/>
              </a:rPr>
              <a:t>الشركة – المنصب </a:t>
            </a:r>
            <a:r>
              <a:rPr lang="ar-DZ" sz="1100" b="1" dirty="0">
                <a:solidFill>
                  <a:srgbClr val="0B1747"/>
                </a:solidFill>
                <a:latin typeface="Ara Aqeeq Bold" panose="00000500000000000000" pitchFamily="2" charset="-78"/>
                <a:ea typeface="ＭＳ Ｐゴシック" charset="0"/>
                <a:cs typeface="Ara Aqeeq Bold" panose="00000500000000000000" pitchFamily="2" charset="-78"/>
              </a:rPr>
              <a:t>2013:</a:t>
            </a:r>
            <a:endParaRPr lang="en-GB" sz="1100" b="1" dirty="0">
              <a:solidFill>
                <a:srgbClr val="0B1747"/>
              </a:solidFill>
              <a:latin typeface="Ara Aqeeq Bold" panose="00000500000000000000" pitchFamily="2" charset="-78"/>
              <a:ea typeface="ＭＳ Ｐゴシック" charset="0"/>
              <a:cs typeface="Ara Aqeeq Bold" panose="00000500000000000000" pitchFamily="2" charset="-78"/>
            </a:endParaRPr>
          </a:p>
          <a:p>
            <a:pPr algn="r" rtl="1" fontAlgn="base">
              <a:spcBef>
                <a:spcPct val="0"/>
              </a:spcBef>
              <a:spcAft>
                <a:spcPct val="0"/>
              </a:spcAft>
            </a:pPr>
            <a:r>
              <a:rPr lang="ar-DZ" sz="1100" dirty="0" smtClean="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صف </a:t>
            </a:r>
            <a:r>
              <a:rPr lang="ar-DZ" sz="1100" dirty="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هنا الوظائف التي شغلتها.</a:t>
            </a:r>
            <a:endParaRPr lang="en-GB" sz="1100" dirty="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endParaRPr>
          </a:p>
          <a:p>
            <a:pPr algn="r" rtl="1" fontAlgn="base">
              <a:spcBef>
                <a:spcPct val="0"/>
              </a:spcBef>
              <a:spcAft>
                <a:spcPct val="0"/>
              </a:spcAft>
            </a:pPr>
            <a:endParaRPr lang="fr-FR" sz="1100" dirty="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endParaRPr>
          </a:p>
          <a:p>
            <a:pPr marL="171450" indent="-171450" algn="r" rtl="1" fontAlgn="base">
              <a:spcBef>
                <a:spcPct val="0"/>
              </a:spcBef>
              <a:spcAft>
                <a:spcPct val="0"/>
              </a:spcAft>
              <a:buFont typeface="Arial" panose="020B0604020202020204" pitchFamily="34" charset="0"/>
              <a:buChar char="•"/>
            </a:pPr>
            <a:r>
              <a:rPr lang="ar-DZ" sz="1100" b="1" dirty="0">
                <a:solidFill>
                  <a:srgbClr val="1F0B5C"/>
                </a:solidFill>
                <a:latin typeface="Ara Aqeeq Bold" panose="00000500000000000000" pitchFamily="2" charset="-78"/>
                <a:ea typeface="ＭＳ Ｐゴシック" charset="0"/>
                <a:cs typeface="Ara Aqeeq Bold" panose="00000500000000000000" pitchFamily="2" charset="-78"/>
              </a:rPr>
              <a:t>الشركة – المنصب </a:t>
            </a:r>
            <a:r>
              <a:rPr lang="ar-DZ" sz="1100" b="1" dirty="0">
                <a:solidFill>
                  <a:srgbClr val="0B1747"/>
                </a:solidFill>
                <a:latin typeface="Ara Aqeeq Bold" panose="00000500000000000000" pitchFamily="2" charset="-78"/>
                <a:ea typeface="ＭＳ Ｐゴシック" charset="0"/>
                <a:cs typeface="Ara Aqeeq Bold" panose="00000500000000000000" pitchFamily="2" charset="-78"/>
              </a:rPr>
              <a:t>2013:</a:t>
            </a:r>
            <a:endParaRPr lang="en-GB" sz="1100" b="1" dirty="0">
              <a:solidFill>
                <a:srgbClr val="0B1747"/>
              </a:solidFill>
              <a:latin typeface="Ara Aqeeq Bold" panose="00000500000000000000" pitchFamily="2" charset="-78"/>
              <a:ea typeface="ＭＳ Ｐゴシック" charset="0"/>
              <a:cs typeface="Ara Aqeeq Bold" panose="00000500000000000000" pitchFamily="2" charset="-78"/>
            </a:endParaRPr>
          </a:p>
          <a:p>
            <a:pPr algn="r" rtl="1" fontAlgn="base">
              <a:spcBef>
                <a:spcPct val="0"/>
              </a:spcBef>
              <a:spcAft>
                <a:spcPct val="0"/>
              </a:spcAft>
            </a:pPr>
            <a:r>
              <a:rPr lang="ar-DZ" sz="1100" dirty="0" smtClean="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صف </a:t>
            </a:r>
            <a:r>
              <a:rPr lang="ar-DZ" sz="1100" dirty="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هنا الوظائف التي شغلتها.</a:t>
            </a:r>
            <a:r>
              <a:rPr lang="fr-FR" sz="1100" dirty="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
            </a:r>
            <a:br>
              <a:rPr lang="fr-FR" sz="1100" dirty="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br>
            <a:endParaRPr lang="fr-FR" sz="1100" dirty="0">
              <a:latin typeface="Ara Aqeeq Bold" panose="00000500000000000000" pitchFamily="2" charset="-78"/>
              <a:cs typeface="Ara Aqeeq Bold" panose="00000500000000000000" pitchFamily="2" charset="-78"/>
            </a:endParaRPr>
          </a:p>
          <a:p>
            <a:pPr marL="171450" indent="-171450" algn="r" rtl="1" fontAlgn="base">
              <a:spcBef>
                <a:spcPct val="0"/>
              </a:spcBef>
              <a:spcAft>
                <a:spcPct val="0"/>
              </a:spcAft>
              <a:buFont typeface="Arial" panose="020B0604020202020204" pitchFamily="34" charset="0"/>
              <a:buChar char="•"/>
            </a:pPr>
            <a:r>
              <a:rPr lang="ar-DZ" sz="1100" b="1" dirty="0">
                <a:solidFill>
                  <a:srgbClr val="1F0B5C"/>
                </a:solidFill>
                <a:latin typeface="Ara Aqeeq Bold" panose="00000500000000000000" pitchFamily="2" charset="-78"/>
                <a:ea typeface="ＭＳ Ｐゴシック" charset="0"/>
                <a:cs typeface="Ara Aqeeq Bold" panose="00000500000000000000" pitchFamily="2" charset="-78"/>
              </a:rPr>
              <a:t>الشركة – المنصب </a:t>
            </a:r>
            <a:r>
              <a:rPr lang="ar-DZ" sz="1100" b="1" dirty="0">
                <a:solidFill>
                  <a:srgbClr val="0B1747"/>
                </a:solidFill>
                <a:latin typeface="Ara Aqeeq Bold" panose="00000500000000000000" pitchFamily="2" charset="-78"/>
                <a:ea typeface="ＭＳ Ｐゴシック" charset="0"/>
                <a:cs typeface="Ara Aqeeq Bold" panose="00000500000000000000" pitchFamily="2" charset="-78"/>
              </a:rPr>
              <a:t>2013:</a:t>
            </a:r>
            <a:endParaRPr lang="en-GB" sz="1100" b="1" dirty="0">
              <a:solidFill>
                <a:srgbClr val="0B1747"/>
              </a:solidFill>
              <a:latin typeface="Ara Aqeeq Bold" panose="00000500000000000000" pitchFamily="2" charset="-78"/>
              <a:ea typeface="ＭＳ Ｐゴシック" charset="0"/>
              <a:cs typeface="Ara Aqeeq Bold" panose="00000500000000000000" pitchFamily="2" charset="-78"/>
            </a:endParaRPr>
          </a:p>
          <a:p>
            <a:pPr algn="r" rtl="1" fontAlgn="base">
              <a:spcBef>
                <a:spcPct val="0"/>
              </a:spcBef>
              <a:spcAft>
                <a:spcPct val="0"/>
              </a:spcAft>
            </a:pPr>
            <a:r>
              <a:rPr lang="ar-DZ" sz="1100" dirty="0" smtClean="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صف </a:t>
            </a:r>
            <a:r>
              <a:rPr lang="ar-DZ" sz="1100" dirty="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هنا الوظائف التي شغلتها.</a:t>
            </a:r>
            <a:endParaRPr lang="en-GB" sz="1100" dirty="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endParaRPr>
          </a:p>
        </p:txBody>
      </p:sp>
      <p:sp>
        <p:nvSpPr>
          <p:cNvPr id="39" name="Rectangle 38"/>
          <p:cNvSpPr/>
          <p:nvPr/>
        </p:nvSpPr>
        <p:spPr>
          <a:xfrm>
            <a:off x="2554211" y="4708357"/>
            <a:ext cx="2243701" cy="1446550"/>
          </a:xfrm>
          <a:prstGeom prst="rect">
            <a:avLst/>
          </a:prstGeom>
        </p:spPr>
        <p:txBody>
          <a:bodyPr wrap="square">
            <a:spAutoFit/>
          </a:bodyPr>
          <a:lstStyle/>
          <a:p>
            <a:pPr marL="171450" indent="-171450" algn="r" rtl="1" fontAlgn="base">
              <a:spcBef>
                <a:spcPct val="0"/>
              </a:spcBef>
              <a:spcAft>
                <a:spcPct val="0"/>
              </a:spcAft>
              <a:buFont typeface="Arial" panose="020B0604020202020204" pitchFamily="34" charset="0"/>
              <a:buChar char="•"/>
            </a:pPr>
            <a:r>
              <a:rPr lang="ar-DZ" sz="1100" b="1" dirty="0" smtClean="0">
                <a:solidFill>
                  <a:srgbClr val="1F0B5C"/>
                </a:solidFill>
                <a:latin typeface="Ara Aqeeq Bold" panose="00000500000000000000" pitchFamily="2" charset="-78"/>
                <a:ea typeface="ＭＳ Ｐゴシック" charset="0"/>
                <a:cs typeface="Ara Aqeeq Bold" panose="00000500000000000000" pitchFamily="2" charset="-78"/>
              </a:rPr>
              <a:t>الشركة – المنصب </a:t>
            </a:r>
            <a:r>
              <a:rPr lang="ar-DZ" sz="1100" b="1" dirty="0" smtClean="0">
                <a:solidFill>
                  <a:srgbClr val="0B1747"/>
                </a:solidFill>
                <a:latin typeface="Ara Aqeeq Bold" panose="00000500000000000000" pitchFamily="2" charset="-78"/>
                <a:ea typeface="ＭＳ Ｐゴシック" charset="0"/>
                <a:cs typeface="Ara Aqeeq Bold" panose="00000500000000000000" pitchFamily="2" charset="-78"/>
              </a:rPr>
              <a:t>2013:</a:t>
            </a:r>
            <a:endParaRPr lang="en-GB" sz="1100" b="1" dirty="0" smtClean="0">
              <a:solidFill>
                <a:srgbClr val="0B1747"/>
              </a:solidFill>
              <a:latin typeface="Ara Aqeeq Bold" panose="00000500000000000000" pitchFamily="2" charset="-78"/>
              <a:ea typeface="ＭＳ Ｐゴシック" charset="0"/>
              <a:cs typeface="Ara Aqeeq Bold" panose="00000500000000000000" pitchFamily="2" charset="-78"/>
            </a:endParaRPr>
          </a:p>
          <a:p>
            <a:pPr algn="r" rtl="1" fontAlgn="base">
              <a:spcBef>
                <a:spcPct val="0"/>
              </a:spcBef>
              <a:spcAft>
                <a:spcPct val="0"/>
              </a:spcAft>
            </a:pPr>
            <a:r>
              <a:rPr lang="ar-DZ" sz="1100" dirty="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صف هنا الوظائف التي شغلتها</a:t>
            </a:r>
            <a:r>
              <a:rPr lang="ar-DZ" sz="1100" dirty="0" smtClean="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a:t>
            </a:r>
            <a:endParaRPr lang="en-GB" sz="1100" dirty="0" smtClean="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endParaRPr>
          </a:p>
          <a:p>
            <a:pPr algn="r" rtl="1" fontAlgn="base">
              <a:spcBef>
                <a:spcPct val="0"/>
              </a:spcBef>
              <a:spcAft>
                <a:spcPct val="0"/>
              </a:spcAft>
            </a:pPr>
            <a:endParaRPr lang="fr-FR" sz="1100" dirty="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endParaRPr>
          </a:p>
          <a:p>
            <a:pPr marL="171450" indent="-171450" algn="r" rtl="1" fontAlgn="base">
              <a:spcBef>
                <a:spcPct val="0"/>
              </a:spcBef>
              <a:spcAft>
                <a:spcPct val="0"/>
              </a:spcAft>
              <a:buFont typeface="Arial" panose="020B0604020202020204" pitchFamily="34" charset="0"/>
              <a:buChar char="•"/>
            </a:pPr>
            <a:r>
              <a:rPr lang="ar-DZ" sz="1100" b="1" dirty="0">
                <a:solidFill>
                  <a:srgbClr val="1F0B5C"/>
                </a:solidFill>
                <a:latin typeface="Ara Aqeeq Bold" panose="00000500000000000000" pitchFamily="2" charset="-78"/>
                <a:ea typeface="ＭＳ Ｐゴシック" charset="0"/>
                <a:cs typeface="Ara Aqeeq Bold" panose="00000500000000000000" pitchFamily="2" charset="-78"/>
              </a:rPr>
              <a:t>الشركة – المنصب </a:t>
            </a:r>
            <a:r>
              <a:rPr lang="ar-DZ" sz="1100" b="1" dirty="0">
                <a:solidFill>
                  <a:srgbClr val="0B1747"/>
                </a:solidFill>
                <a:latin typeface="Ara Aqeeq Bold" panose="00000500000000000000" pitchFamily="2" charset="-78"/>
                <a:ea typeface="ＭＳ Ｐゴシック" charset="0"/>
                <a:cs typeface="Ara Aqeeq Bold" panose="00000500000000000000" pitchFamily="2" charset="-78"/>
              </a:rPr>
              <a:t>2013:</a:t>
            </a:r>
            <a:endParaRPr lang="en-GB" sz="1100" b="1" dirty="0">
              <a:solidFill>
                <a:srgbClr val="0B1747"/>
              </a:solidFill>
              <a:latin typeface="Ara Aqeeq Bold" panose="00000500000000000000" pitchFamily="2" charset="-78"/>
              <a:ea typeface="ＭＳ Ｐゴシック" charset="0"/>
              <a:cs typeface="Ara Aqeeq Bold" panose="00000500000000000000" pitchFamily="2" charset="-78"/>
            </a:endParaRPr>
          </a:p>
          <a:p>
            <a:pPr algn="r" rtl="1" fontAlgn="base">
              <a:spcBef>
                <a:spcPct val="0"/>
              </a:spcBef>
              <a:spcAft>
                <a:spcPct val="0"/>
              </a:spcAft>
            </a:pPr>
            <a:r>
              <a:rPr lang="ar-DZ" sz="1100" dirty="0" smtClean="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صف </a:t>
            </a:r>
            <a:r>
              <a:rPr lang="ar-DZ" sz="1100" dirty="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هنا الوظائف التي شغلتها</a:t>
            </a:r>
            <a:r>
              <a:rPr lang="ar-DZ" sz="1100" dirty="0" smtClean="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a:t>
            </a:r>
            <a:r>
              <a:rPr lang="fr-FR" sz="1100" dirty="0" smtClean="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
            </a:r>
            <a:br>
              <a:rPr lang="fr-FR" sz="1100" dirty="0" smtClean="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br>
            <a:endParaRPr lang="fr-FR" sz="1100" dirty="0" smtClean="0">
              <a:latin typeface="Ara Aqeeq Bold" panose="00000500000000000000" pitchFamily="2" charset="-78"/>
              <a:cs typeface="Ara Aqeeq Bold" panose="00000500000000000000" pitchFamily="2" charset="-78"/>
            </a:endParaRPr>
          </a:p>
          <a:p>
            <a:pPr marL="171450" indent="-171450" algn="r" rtl="1" fontAlgn="base">
              <a:spcBef>
                <a:spcPct val="0"/>
              </a:spcBef>
              <a:spcAft>
                <a:spcPct val="0"/>
              </a:spcAft>
              <a:buFont typeface="Arial" panose="020B0604020202020204" pitchFamily="34" charset="0"/>
              <a:buChar char="•"/>
            </a:pPr>
            <a:r>
              <a:rPr lang="ar-DZ" sz="1100" b="1" dirty="0">
                <a:solidFill>
                  <a:srgbClr val="1F0B5C"/>
                </a:solidFill>
                <a:latin typeface="Ara Aqeeq Bold" panose="00000500000000000000" pitchFamily="2" charset="-78"/>
                <a:ea typeface="ＭＳ Ｐゴシック" charset="0"/>
                <a:cs typeface="Ara Aqeeq Bold" panose="00000500000000000000" pitchFamily="2" charset="-78"/>
              </a:rPr>
              <a:t>الشركة – المنصب </a:t>
            </a:r>
            <a:r>
              <a:rPr lang="ar-DZ" sz="1100" b="1" dirty="0">
                <a:solidFill>
                  <a:srgbClr val="0B1747"/>
                </a:solidFill>
                <a:latin typeface="Ara Aqeeq Bold" panose="00000500000000000000" pitchFamily="2" charset="-78"/>
                <a:ea typeface="ＭＳ Ｐゴシック" charset="0"/>
                <a:cs typeface="Ara Aqeeq Bold" panose="00000500000000000000" pitchFamily="2" charset="-78"/>
              </a:rPr>
              <a:t>2013:</a:t>
            </a:r>
            <a:endParaRPr lang="en-GB" sz="1100" b="1" dirty="0">
              <a:solidFill>
                <a:srgbClr val="0B1747"/>
              </a:solidFill>
              <a:latin typeface="Ara Aqeeq Bold" panose="00000500000000000000" pitchFamily="2" charset="-78"/>
              <a:ea typeface="ＭＳ Ｐゴシック" charset="0"/>
              <a:cs typeface="Ara Aqeeq Bold" panose="00000500000000000000" pitchFamily="2" charset="-78"/>
            </a:endParaRPr>
          </a:p>
          <a:p>
            <a:pPr algn="r" rtl="1" fontAlgn="base">
              <a:spcBef>
                <a:spcPct val="0"/>
              </a:spcBef>
              <a:spcAft>
                <a:spcPct val="0"/>
              </a:spcAft>
            </a:pPr>
            <a:r>
              <a:rPr lang="ar-DZ" sz="1100" dirty="0" smtClean="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صف </a:t>
            </a:r>
            <a:r>
              <a:rPr lang="ar-DZ" sz="1100" dirty="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rPr>
              <a:t>هنا الوظائف التي شغلتها.</a:t>
            </a:r>
            <a:endParaRPr lang="en-GB" sz="1100" dirty="0">
              <a:solidFill>
                <a:schemeClr val="tx1">
                  <a:lumMod val="65000"/>
                  <a:lumOff val="35000"/>
                </a:schemeClr>
              </a:solidFill>
              <a:latin typeface="Ara Aqeeq Bold" panose="00000500000000000000" pitchFamily="2" charset="-78"/>
              <a:ea typeface="ＭＳ Ｐゴシック" charset="0"/>
              <a:cs typeface="Ara Aqeeq Bold" panose="00000500000000000000" pitchFamily="2" charset="-78"/>
            </a:endParaRPr>
          </a:p>
        </p:txBody>
      </p:sp>
      <p:pic>
        <p:nvPicPr>
          <p:cNvPr id="40" name="Picture 2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299851" y="10151315"/>
            <a:ext cx="277584" cy="277584"/>
          </a:xfrm>
          <a:prstGeom prst="rect">
            <a:avLst/>
          </a:prstGeom>
        </p:spPr>
      </p:pic>
      <p:pic>
        <p:nvPicPr>
          <p:cNvPr id="41" name="Picture 2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303787" y="10152861"/>
            <a:ext cx="305804" cy="305804"/>
          </a:xfrm>
          <a:prstGeom prst="rect">
            <a:avLst/>
          </a:prstGeom>
        </p:spPr>
      </p:pic>
      <p:sp>
        <p:nvSpPr>
          <p:cNvPr id="42" name="ZoneTexte 41"/>
          <p:cNvSpPr txBox="1"/>
          <p:nvPr/>
        </p:nvSpPr>
        <p:spPr>
          <a:xfrm>
            <a:off x="3978779" y="10151874"/>
            <a:ext cx="1244251" cy="307777"/>
          </a:xfrm>
          <a:prstGeom prst="rect">
            <a:avLst/>
          </a:prstGeom>
          <a:noFill/>
        </p:spPr>
        <p:txBody>
          <a:bodyPr wrap="none" rtlCol="0">
            <a:spAutoFit/>
          </a:bodyPr>
          <a:lstStyle/>
          <a:p>
            <a:r>
              <a:rPr lang="fr-FR" sz="1400" dirty="0" smtClean="0">
                <a:solidFill>
                  <a:schemeClr val="bg1"/>
                </a:solidFill>
                <a:latin typeface="Ara Aqeeq Bold" panose="00000500000000000000" pitchFamily="2" charset="-78"/>
                <a:cs typeface="Ara Aqeeq Bold" panose="00000500000000000000" pitchFamily="2" charset="-78"/>
              </a:rPr>
              <a:t>mail@mail.com</a:t>
            </a:r>
            <a:endParaRPr lang="fr-FR" sz="1400" dirty="0">
              <a:solidFill>
                <a:schemeClr val="bg1"/>
              </a:solidFill>
              <a:latin typeface="Ara Aqeeq Bold" panose="00000500000000000000" pitchFamily="2" charset="-78"/>
              <a:cs typeface="Ara Aqeeq Bold" panose="00000500000000000000" pitchFamily="2" charset="-78"/>
            </a:endParaRPr>
          </a:p>
        </p:txBody>
      </p:sp>
      <p:sp>
        <p:nvSpPr>
          <p:cNvPr id="43" name="ZoneTexte 42"/>
          <p:cNvSpPr txBox="1"/>
          <p:nvPr/>
        </p:nvSpPr>
        <p:spPr>
          <a:xfrm>
            <a:off x="1026644" y="10151873"/>
            <a:ext cx="2250937" cy="307777"/>
          </a:xfrm>
          <a:prstGeom prst="rect">
            <a:avLst/>
          </a:prstGeom>
          <a:noFill/>
        </p:spPr>
        <p:txBody>
          <a:bodyPr wrap="none" rtlCol="0">
            <a:spAutoFit/>
          </a:bodyPr>
          <a:lstStyle/>
          <a:p>
            <a:r>
              <a:rPr lang="ar-DZ" sz="1400" dirty="0" smtClean="0">
                <a:solidFill>
                  <a:schemeClr val="bg1"/>
                </a:solidFill>
                <a:latin typeface="Ara Aqeeq Bold" panose="00000500000000000000" pitchFamily="2" charset="-78"/>
                <a:cs typeface="Ara Aqeeq Bold" panose="00000500000000000000" pitchFamily="2" charset="-78"/>
              </a:rPr>
              <a:t>عنوان السكن الخاص بك كاملا</a:t>
            </a:r>
            <a:endParaRPr lang="fr-FR" sz="1400" dirty="0">
              <a:solidFill>
                <a:schemeClr val="bg1"/>
              </a:solidFill>
              <a:latin typeface="Ara Aqeeq Bold" panose="00000500000000000000" pitchFamily="2" charset="-78"/>
              <a:cs typeface="Ara Aqeeq Bold" panose="00000500000000000000" pitchFamily="2" charset="-78"/>
            </a:endParaRPr>
          </a:p>
        </p:txBody>
      </p:sp>
      <p:pic>
        <p:nvPicPr>
          <p:cNvPr id="2" name="Image 1"/>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626080" y="7380411"/>
            <a:ext cx="2084409" cy="2084409"/>
          </a:xfrm>
          <a:prstGeom prst="rect">
            <a:avLst/>
          </a:prstGeom>
          <a:ln>
            <a:noFill/>
          </a:ln>
        </p:spPr>
      </p:pic>
    </p:spTree>
    <p:extLst>
      <p:ext uri="{BB962C8B-B14F-4D97-AF65-F5344CB8AC3E}">
        <p14:creationId xmlns:p14="http://schemas.microsoft.com/office/powerpoint/2010/main" xmlns="" val="1652322103"/>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TotalTime>
  <Words>241</Words>
  <Application>Microsoft Office PowerPoint</Application>
  <PresentationFormat>Personnalisé</PresentationFormat>
  <Paragraphs>37</Paragraphs>
  <Slides>1</Slides>
  <Notes>0</Notes>
  <HiddenSlides>0</HiddenSlides>
  <MMClips>0</MMClips>
  <ScaleCrop>false</ScaleCrop>
  <HeadingPairs>
    <vt:vector size="4" baseType="variant">
      <vt:variant>
        <vt:lpstr>Thème</vt:lpstr>
      </vt:variant>
      <vt:variant>
        <vt:i4>1</vt:i4>
      </vt:variant>
      <vt:variant>
        <vt:lpstr>Titres des diapositives</vt:lpstr>
      </vt:variant>
      <vt:variant>
        <vt:i4>1</vt:i4>
      </vt:variant>
    </vt:vector>
  </HeadingPairs>
  <TitlesOfParts>
    <vt:vector size="2" baseType="lpstr">
      <vt:lpstr>Thème Office</vt:lpstr>
      <vt:lpstr>Diapositive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SIRACV.COM</dc:title>
  <dc:creator>INBOX@SIRACV.COM</dc:creator>
  <cp:keywords>SIRACV.COM</cp:keywords>
  <cp:lastModifiedBy>HP</cp:lastModifiedBy>
  <cp:revision>41</cp:revision>
  <dcterms:created xsi:type="dcterms:W3CDTF">2017-06-06T14:18:54Z</dcterms:created>
  <dcterms:modified xsi:type="dcterms:W3CDTF">2020-01-27T13:56:51Z</dcterms:modified>
  <cp:category>SIRACV.COM</cp:category>
</cp:coreProperties>
</file>