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7562850" cy="1068863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E47"/>
    <a:srgbClr val="33CCCC"/>
    <a:srgbClr val="3B6DAB"/>
    <a:srgbClr val="E96687"/>
    <a:srgbClr val="FFF36A"/>
    <a:srgbClr val="C8F7FF"/>
    <a:srgbClr val="FF9966"/>
    <a:srgbClr val="FBA341"/>
    <a:srgbClr val="F15773"/>
    <a:srgbClr val="80AEA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466DCA-AD02-C041-962F-C1B425F7199A}" v="34" dt="2018-10-16T13:04:00.3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532" autoAdjust="0"/>
    <p:restoredTop sz="95324" autoAdjust="0"/>
  </p:normalViewPr>
  <p:slideViewPr>
    <p:cSldViewPr snapToGrid="0">
      <p:cViewPr>
        <p:scale>
          <a:sx n="41" d="100"/>
          <a:sy n="41" d="100"/>
        </p:scale>
        <p:origin x="-1824" y="-306"/>
      </p:cViewPr>
      <p:guideLst>
        <p:guide orient="horz" pos="3366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96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xel Maille" userId="065ad68c099279a8" providerId="LiveId" clId="{CA466DCA-AD02-C041-962F-C1B425F7199A}"/>
    <pc:docChg chg="undo custSel modSld">
      <pc:chgData name="Axel Maille" userId="065ad68c099279a8" providerId="LiveId" clId="{CA466DCA-AD02-C041-962F-C1B425F7199A}" dt="2018-10-16T13:04:44.351" v="243" actId="14100"/>
      <pc:docMkLst>
        <pc:docMk/>
      </pc:docMkLst>
      <pc:sldChg chg="addSp delSp modSp">
        <pc:chgData name="Axel Maille" userId="065ad68c099279a8" providerId="LiveId" clId="{CA466DCA-AD02-C041-962F-C1B425F7199A}" dt="2018-10-16T13:04:44.351" v="243" actId="14100"/>
        <pc:sldMkLst>
          <pc:docMk/>
          <pc:sldMk cId="3889010418" sldId="259"/>
        </pc:sldMkLst>
        <pc:spChg chg="add mod">
          <ac:chgData name="Axel Maille" userId="065ad68c099279a8" providerId="LiveId" clId="{CA466DCA-AD02-C041-962F-C1B425F7199A}" dt="2018-10-16T13:03:37.844" v="228" actId="2085"/>
          <ac:spMkLst>
            <pc:docMk/>
            <pc:sldMk cId="3889010418" sldId="259"/>
            <ac:spMk id="6" creationId="{D83A2DD0-BBAD-544F-9314-1031539A2167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8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7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4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84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05.724" v="67" actId="1076"/>
          <ac:spMkLst>
            <pc:docMk/>
            <pc:sldMk cId="3889010418" sldId="259"/>
            <ac:spMk id="8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86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87" creationId="{00000000-0000-0000-0000-000000000000}"/>
          </ac:spMkLst>
        </pc:spChg>
        <pc:spChg chg="add del 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88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8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9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8:38.543" v="43" actId="207"/>
          <ac:spMkLst>
            <pc:docMk/>
            <pc:sldMk cId="3889010418" sldId="259"/>
            <ac:spMk id="100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8:49.760" v="48" actId="6549"/>
          <ac:spMkLst>
            <pc:docMk/>
            <pc:sldMk cId="3889010418" sldId="259"/>
            <ac:spMk id="101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8:51.212" v="49" actId="6549"/>
          <ac:spMkLst>
            <pc:docMk/>
            <pc:sldMk cId="3889010418" sldId="259"/>
            <ac:spMk id="104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0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06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09.953" v="78" actId="20577"/>
          <ac:spMkLst>
            <pc:docMk/>
            <pc:sldMk cId="3889010418" sldId="259"/>
            <ac:spMk id="107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8:09.715" v="38" actId="207"/>
          <ac:spMkLst>
            <pc:docMk/>
            <pc:sldMk cId="3889010418" sldId="259"/>
            <ac:spMk id="108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0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8:12.547" v="39"/>
          <ac:spMkLst>
            <pc:docMk/>
            <pc:sldMk cId="3889010418" sldId="259"/>
            <ac:spMk id="110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11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12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58.792" v="35" actId="207"/>
          <ac:spMkLst>
            <pc:docMk/>
            <pc:sldMk cId="3889010418" sldId="259"/>
            <ac:spMk id="114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8:42.670" v="44"/>
          <ac:spMkLst>
            <pc:docMk/>
            <pc:sldMk cId="3889010418" sldId="259"/>
            <ac:spMk id="115" creationId="{00000000-0000-0000-0000-000000000000}"/>
          </ac:spMkLst>
        </pc:spChg>
        <pc:spChg chg="add 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24" creationId="{229203B0-4FB0-594E-AEB7-DCA231A063D1}"/>
          </ac:spMkLst>
        </pc:spChg>
        <pc:spChg chg="add 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25" creationId="{700FCB80-96F1-C843-BE3C-59B5D9945007}"/>
          </ac:spMkLst>
        </pc:spChg>
        <pc:spChg chg="add 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26" creationId="{EC30E4F4-E69F-6344-B903-C800AEA5331C}"/>
          </ac:spMkLst>
        </pc:spChg>
        <pc:spChg chg="add del mod">
          <ac:chgData name="Axel Maille" userId="065ad68c099279a8" providerId="LiveId" clId="{CA466DCA-AD02-C041-962F-C1B425F7199A}" dt="2018-10-16T12:57:04.004" v="27" actId="478"/>
          <ac:spMkLst>
            <pc:docMk/>
            <pc:sldMk cId="3889010418" sldId="259"/>
            <ac:spMk id="127" creationId="{AD6E23AF-FC8B-AF4C-A060-A1B16128690A}"/>
          </ac:spMkLst>
        </pc:spChg>
        <pc:spChg chg="mod">
          <ac:chgData name="Axel Maille" userId="065ad68c099279a8" providerId="LiveId" clId="{CA466DCA-AD02-C041-962F-C1B425F7199A}" dt="2018-10-16T12:58:52.438" v="50" actId="6549"/>
          <ac:spMkLst>
            <pc:docMk/>
            <pc:sldMk cId="3889010418" sldId="259"/>
            <ac:spMk id="133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34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8:44.846" v="45"/>
          <ac:spMkLst>
            <pc:docMk/>
            <pc:sldMk cId="3889010418" sldId="259"/>
            <ac:spMk id="13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8:53.856" v="51" actId="6549"/>
          <ac:spMkLst>
            <pc:docMk/>
            <pc:sldMk cId="3889010418" sldId="259"/>
            <ac:spMk id="138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3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8:46.168" v="46"/>
          <ac:spMkLst>
            <pc:docMk/>
            <pc:sldMk cId="3889010418" sldId="259"/>
            <ac:spMk id="140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41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42" creationId="{00000000-0000-0000-0000-000000000000}"/>
          </ac:spMkLst>
        </pc:spChg>
        <pc:spChg chg="add mod">
          <ac:chgData name="Axel Maille" userId="065ad68c099279a8" providerId="LiveId" clId="{CA466DCA-AD02-C041-962F-C1B425F7199A}" dt="2018-10-16T13:00:25.195" v="185" actId="1076"/>
          <ac:spMkLst>
            <pc:docMk/>
            <pc:sldMk cId="3889010418" sldId="259"/>
            <ac:spMk id="144" creationId="{D9D118EC-7138-404F-8EB9-F5811FC3A05A}"/>
          </ac:spMkLst>
        </pc:spChg>
        <pc:spChg chg="add del">
          <ac:chgData name="Axel Maille" userId="065ad68c099279a8" providerId="LiveId" clId="{CA466DCA-AD02-C041-962F-C1B425F7199A}" dt="2018-10-16T13:00:30.931" v="187"/>
          <ac:spMkLst>
            <pc:docMk/>
            <pc:sldMk cId="3889010418" sldId="259"/>
            <ac:spMk id="145" creationId="{597E0EF2-2687-DE4C-8578-096FA0A47582}"/>
          </ac:spMkLst>
        </pc:spChg>
        <pc:spChg chg="add mod">
          <ac:chgData name="Axel Maille" userId="065ad68c099279a8" providerId="LiveId" clId="{CA466DCA-AD02-C041-962F-C1B425F7199A}" dt="2018-10-16T13:00:39.042" v="189" actId="1076"/>
          <ac:spMkLst>
            <pc:docMk/>
            <pc:sldMk cId="3889010418" sldId="259"/>
            <ac:spMk id="146" creationId="{21D09B47-69F5-C34A-B50D-B7E5C8901889}"/>
          </ac:spMkLst>
        </pc:spChg>
        <pc:spChg chg="add mod">
          <ac:chgData name="Axel Maille" userId="065ad68c099279a8" providerId="LiveId" clId="{CA466DCA-AD02-C041-962F-C1B425F7199A}" dt="2018-10-16T13:00:52.261" v="192" actId="6549"/>
          <ac:spMkLst>
            <pc:docMk/>
            <pc:sldMk cId="3889010418" sldId="259"/>
            <ac:spMk id="147" creationId="{DE1252CC-284C-2F45-A9C9-8C71F9902561}"/>
          </ac:spMkLst>
        </pc:spChg>
        <pc:spChg chg="add mod">
          <ac:chgData name="Axel Maille" userId="065ad68c099279a8" providerId="LiveId" clId="{CA466DCA-AD02-C041-962F-C1B425F7199A}" dt="2018-10-16T13:03:35.930" v="227" actId="2085"/>
          <ac:spMkLst>
            <pc:docMk/>
            <pc:sldMk cId="3889010418" sldId="259"/>
            <ac:spMk id="148" creationId="{40A8F590-9C03-DB41-92F3-EF7530F5D04F}"/>
          </ac:spMkLst>
        </pc:spChg>
        <pc:spChg chg="add mod">
          <ac:chgData name="Axel Maille" userId="065ad68c099279a8" providerId="LiveId" clId="{CA466DCA-AD02-C041-962F-C1B425F7199A}" dt="2018-10-16T13:04:32.201" v="241" actId="1076"/>
          <ac:spMkLst>
            <pc:docMk/>
            <pc:sldMk cId="3889010418" sldId="259"/>
            <ac:spMk id="149" creationId="{B55C03E2-564A-884B-BB16-60B4DEDF520C}"/>
          </ac:spMkLst>
        </pc:spChg>
        <pc:spChg chg="add mod">
          <ac:chgData name="Axel Maille" userId="065ad68c099279a8" providerId="LiveId" clId="{CA466DCA-AD02-C041-962F-C1B425F7199A}" dt="2018-10-16T13:04:44.351" v="243" actId="14100"/>
          <ac:spMkLst>
            <pc:docMk/>
            <pc:sldMk cId="3889010418" sldId="259"/>
            <ac:spMk id="150" creationId="{AC74B905-133B-E743-A1E5-E2EAE22F3B95}"/>
          </ac:spMkLst>
        </pc:spChg>
        <pc:spChg chg="mod">
          <ac:chgData name="Axel Maille" userId="065ad68c099279a8" providerId="LiveId" clId="{CA466DCA-AD02-C041-962F-C1B425F7199A}" dt="2018-10-16T12:59:15.848" v="94" actId="20577"/>
          <ac:spMkLst>
            <pc:docMk/>
            <pc:sldMk cId="3889010418" sldId="259"/>
            <ac:spMk id="193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24.928" v="108" actId="20577"/>
          <ac:spMkLst>
            <pc:docMk/>
            <pc:sldMk cId="3889010418" sldId="259"/>
            <ac:spMk id="194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19.689" v="106" actId="20577"/>
          <ac:spMkLst>
            <pc:docMk/>
            <pc:sldMk cId="3889010418" sldId="259"/>
            <ac:spMk id="19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196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27.493" v="109" actId="6549"/>
          <ac:spMkLst>
            <pc:docMk/>
            <pc:sldMk cId="3889010418" sldId="259"/>
            <ac:spMk id="197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32.465" v="118" actId="20577"/>
          <ac:spMkLst>
            <pc:docMk/>
            <pc:sldMk cId="3889010418" sldId="259"/>
            <ac:spMk id="198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36.154" v="128" actId="20577"/>
          <ac:spMkLst>
            <pc:docMk/>
            <pc:sldMk cId="3889010418" sldId="259"/>
            <ac:spMk id="19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55.786" v="165" actId="20577"/>
          <ac:spMkLst>
            <pc:docMk/>
            <pc:sldMk cId="3889010418" sldId="259"/>
            <ac:spMk id="200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58.756" v="173" actId="20577"/>
          <ac:spMkLst>
            <pc:docMk/>
            <pc:sldMk cId="3889010418" sldId="259"/>
            <ac:spMk id="201" creationId="{00000000-0000-0000-0000-000000000000}"/>
          </ac:spMkLst>
        </pc:spChg>
        <pc:spChg chg="mod">
          <ac:chgData name="Axel Maille" userId="065ad68c099279a8" providerId="LiveId" clId="{CA466DCA-AD02-C041-962F-C1B425F7199A}" dt="2018-10-16T13:00:01.961" v="180" actId="20577"/>
          <ac:spMkLst>
            <pc:docMk/>
            <pc:sldMk cId="3889010418" sldId="259"/>
            <ac:spMk id="202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41.272" v="135" actId="20577"/>
          <ac:spMkLst>
            <pc:docMk/>
            <pc:sldMk cId="3889010418" sldId="259"/>
            <ac:spMk id="203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44.558" v="142" actId="20577"/>
          <ac:spMkLst>
            <pc:docMk/>
            <pc:sldMk cId="3889010418" sldId="259"/>
            <ac:spMk id="204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9:48.080" v="150" actId="20577"/>
          <ac:spMkLst>
            <pc:docMk/>
            <pc:sldMk cId="3889010418" sldId="259"/>
            <ac:spMk id="205" creationId="{00000000-0000-0000-0000-000000000000}"/>
          </ac:spMkLst>
        </pc:spChg>
        <pc:spChg chg="mod">
          <ac:chgData name="Axel Maille" userId="065ad68c099279a8" providerId="LiveId" clId="{CA466DCA-AD02-C041-962F-C1B425F7199A}" dt="2018-10-16T13:00:05.461" v="182" actId="20577"/>
          <ac:spMkLst>
            <pc:docMk/>
            <pc:sldMk cId="3889010418" sldId="259"/>
            <ac:spMk id="206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40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41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42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43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4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46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47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48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4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51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52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53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54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5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57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58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5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60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61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63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64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6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66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67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6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70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71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72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73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7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76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77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78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7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81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82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83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84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8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87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88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8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90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91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93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94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95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96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97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299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300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301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302" creationId="{00000000-0000-0000-0000-000000000000}"/>
          </ac:spMkLst>
        </pc:spChg>
        <pc:spChg chg="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303" creationId="{00000000-0000-0000-0000-000000000000}"/>
          </ac:spMkLst>
        </pc:spChg>
        <pc:spChg chg="add del mod">
          <ac:chgData name="Axel Maille" userId="065ad68c099279a8" providerId="LiveId" clId="{CA466DCA-AD02-C041-962F-C1B425F7199A}" dt="2018-10-16T12:57:35.764" v="33" actId="2711"/>
          <ac:spMkLst>
            <pc:docMk/>
            <pc:sldMk cId="3889010418" sldId="259"/>
            <ac:spMk id="423" creationId="{00000000-0000-0000-0000-000000000000}"/>
          </ac:spMkLst>
        </pc:spChg>
        <pc:spChg chg="add del">
          <ac:chgData name="Axel Maille" userId="065ad68c099279a8" providerId="LiveId" clId="{CA466DCA-AD02-C041-962F-C1B425F7199A}" dt="2018-10-16T12:56:53.557" v="23" actId="478"/>
          <ac:spMkLst>
            <pc:docMk/>
            <pc:sldMk cId="3889010418" sldId="259"/>
            <ac:spMk id="424" creationId="{00000000-0000-0000-0000-000000000000}"/>
          </ac:spMkLst>
        </pc:spChg>
        <pc:grpChg chg="mod">
          <ac:chgData name="Axel Maille" userId="065ad68c099279a8" providerId="LiveId" clId="{CA466DCA-AD02-C041-962F-C1B425F7199A}" dt="2018-10-16T12:58:32.905" v="42"/>
          <ac:grpSpMkLst>
            <pc:docMk/>
            <pc:sldMk cId="3889010418" sldId="259"/>
            <ac:grpSpMk id="13" creationId="{00000000-0000-0000-0000-000000000000}"/>
          </ac:grpSpMkLst>
        </pc:grpChg>
        <pc:grpChg chg="mod">
          <ac:chgData name="Axel Maille" userId="065ad68c099279a8" providerId="LiveId" clId="{CA466DCA-AD02-C041-962F-C1B425F7199A}" dt="2018-10-16T12:58:32.905" v="42"/>
          <ac:grpSpMkLst>
            <pc:docMk/>
            <pc:sldMk cId="3889010418" sldId="259"/>
            <ac:grpSpMk id="14" creationId="{00000000-0000-0000-0000-000000000000}"/>
          </ac:grpSpMkLst>
        </pc:grpChg>
        <pc:grpChg chg="mod">
          <ac:chgData name="Axel Maille" userId="065ad68c099279a8" providerId="LiveId" clId="{CA466DCA-AD02-C041-962F-C1B425F7199A}" dt="2018-10-16T12:58:24.173" v="41" actId="14100"/>
          <ac:grpSpMkLst>
            <pc:docMk/>
            <pc:sldMk cId="3889010418" sldId="259"/>
            <ac:grpSpMk id="15" creationId="{00000000-0000-0000-0000-000000000000}"/>
          </ac:grpSpMkLst>
        </pc:grpChg>
        <pc:picChg chg="add del mod modCrop">
          <ac:chgData name="Axel Maille" userId="065ad68c099279a8" providerId="LiveId" clId="{CA466DCA-AD02-C041-962F-C1B425F7199A}" dt="2018-10-16T13:01:35.158" v="201" actId="478"/>
          <ac:picMkLst>
            <pc:docMk/>
            <pc:sldMk cId="3889010418" sldId="259"/>
            <ac:picMk id="3" creationId="{3C2EC7D0-867E-0C43-8866-B9EB15FE8FD7}"/>
          </ac:picMkLst>
        </pc:picChg>
        <pc:picChg chg="add mod modCrop">
          <ac:chgData name="Axel Maille" userId="065ad68c099279a8" providerId="LiveId" clId="{CA466DCA-AD02-C041-962F-C1B425F7199A}" dt="2018-10-16T13:02:17.448" v="210" actId="208"/>
          <ac:picMkLst>
            <pc:docMk/>
            <pc:sldMk cId="3889010418" sldId="259"/>
            <ac:picMk id="5" creationId="{86F604F2-A4F9-8F4A-8918-5BEE4209F30F}"/>
          </ac:picMkLst>
        </pc:picChg>
        <pc:picChg chg="add mod">
          <ac:chgData name="Axel Maille" userId="065ad68c099279a8" providerId="LiveId" clId="{CA466DCA-AD02-C041-962F-C1B425F7199A}" dt="2018-10-16T13:00:16.717" v="183" actId="2085"/>
          <ac:picMkLst>
            <pc:docMk/>
            <pc:sldMk cId="3889010418" sldId="259"/>
            <ac:picMk id="128" creationId="{676C0CB8-E9E4-E642-8AE5-1BD4BF5295C2}"/>
          </ac:picMkLst>
        </pc:picChg>
        <pc:picChg chg="add mod">
          <ac:chgData name="Axel Maille" userId="065ad68c099279a8" providerId="LiveId" clId="{CA466DCA-AD02-C041-962F-C1B425F7199A}" dt="2018-10-16T12:56:59.050" v="25" actId="1076"/>
          <ac:picMkLst>
            <pc:docMk/>
            <pc:sldMk cId="3889010418" sldId="259"/>
            <ac:picMk id="129" creationId="{19A0D565-1DAF-2645-A3DF-B4C8418EF777}"/>
          </ac:picMkLst>
        </pc:picChg>
        <pc:picChg chg="add mod">
          <ac:chgData name="Axel Maille" userId="065ad68c099279a8" providerId="LiveId" clId="{CA466DCA-AD02-C041-962F-C1B425F7199A}" dt="2018-10-16T12:56:59.050" v="25" actId="1076"/>
          <ac:picMkLst>
            <pc:docMk/>
            <pc:sldMk cId="3889010418" sldId="259"/>
            <ac:picMk id="130" creationId="{C10257A8-835A-6A41-95D2-29E8A1F36531}"/>
          </ac:picMkLst>
        </pc:picChg>
        <pc:picChg chg="add del mod">
          <ac:chgData name="Axel Maille" userId="065ad68c099279a8" providerId="LiveId" clId="{CA466DCA-AD02-C041-962F-C1B425F7199A}" dt="2018-10-16T12:57:01.995" v="26" actId="478"/>
          <ac:picMkLst>
            <pc:docMk/>
            <pc:sldMk cId="3889010418" sldId="259"/>
            <ac:picMk id="143" creationId="{CAC3612E-11B5-4A40-80BE-110C45DB6FE5}"/>
          </ac:picMkLst>
        </pc:picChg>
        <pc:picChg chg="del mod">
          <ac:chgData name="Axel Maille" userId="065ad68c099279a8" providerId="LiveId" clId="{CA466DCA-AD02-C041-962F-C1B425F7199A}" dt="2018-10-16T13:01:09.147" v="195" actId="478"/>
          <ac:picMkLst>
            <pc:docMk/>
            <pc:sldMk cId="3889010418" sldId="259"/>
            <ac:picMk id="304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5A0C0-DB6A-48AE-A70D-902ED21F20AC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E62D0-BBB8-4548-9060-0AFEB7043322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74641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3DFDC-F2B9-4F30-BDAA-BC05729E134E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2E116-EA87-488E-9C06-182B3B0258C8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57496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2E116-EA87-488E-9C06-182B3B0258C8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00257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214" y="1749275"/>
            <a:ext cx="6428423" cy="3721230"/>
          </a:xfrm>
        </p:spPr>
        <p:txBody>
          <a:bodyPr anchor="b"/>
          <a:lstStyle>
            <a:lvl1pPr algn="ctr">
              <a:defRPr sz="496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5356" y="5614010"/>
            <a:ext cx="5672138" cy="2580613"/>
          </a:xfrm>
        </p:spPr>
        <p:txBody>
          <a:bodyPr/>
          <a:lstStyle>
            <a:lvl1pPr marL="0" indent="0" algn="ctr">
              <a:buNone/>
              <a:defRPr sz="1985"/>
            </a:lvl1pPr>
            <a:lvl2pPr marL="378150" indent="0" algn="ctr">
              <a:buNone/>
              <a:defRPr sz="1654"/>
            </a:lvl2pPr>
            <a:lvl3pPr marL="756300" indent="0" algn="ctr">
              <a:buNone/>
              <a:defRPr sz="1489"/>
            </a:lvl3pPr>
            <a:lvl4pPr marL="1134450" indent="0" algn="ctr">
              <a:buNone/>
              <a:defRPr sz="1323"/>
            </a:lvl4pPr>
            <a:lvl5pPr marL="1512600" indent="0" algn="ctr">
              <a:buNone/>
              <a:defRPr sz="1323"/>
            </a:lvl5pPr>
            <a:lvl6pPr marL="1890751" indent="0" algn="ctr">
              <a:buNone/>
              <a:defRPr sz="1323"/>
            </a:lvl6pPr>
            <a:lvl7pPr marL="2268901" indent="0" algn="ctr">
              <a:buNone/>
              <a:defRPr sz="1323"/>
            </a:lvl7pPr>
            <a:lvl8pPr marL="2647051" indent="0" algn="ctr">
              <a:buNone/>
              <a:defRPr sz="1323"/>
            </a:lvl8pPr>
            <a:lvl9pPr marL="3025201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2505194" cy="106886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2505194" y="0"/>
            <a:ext cx="5057656" cy="1068863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90763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2926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12165" y="569071"/>
            <a:ext cx="1630740" cy="90581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946" y="569071"/>
            <a:ext cx="4797683" cy="90581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91692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5868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007" y="2664740"/>
            <a:ext cx="6522958" cy="4446176"/>
          </a:xfrm>
        </p:spPr>
        <p:txBody>
          <a:bodyPr anchor="b"/>
          <a:lstStyle>
            <a:lvl1pPr>
              <a:defRPr sz="496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007" y="7152978"/>
            <a:ext cx="6522958" cy="2338139"/>
          </a:xfrm>
        </p:spPr>
        <p:txBody>
          <a:bodyPr/>
          <a:lstStyle>
            <a:lvl1pPr marL="0" indent="0">
              <a:buNone/>
              <a:defRPr sz="1985">
                <a:solidFill>
                  <a:schemeClr val="tx1"/>
                </a:solidFill>
              </a:defRPr>
            </a:lvl1pPr>
            <a:lvl2pPr marL="37815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300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4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60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75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90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705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520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38053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946" y="2845355"/>
            <a:ext cx="3214211" cy="67818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8693" y="2845355"/>
            <a:ext cx="3214211" cy="67818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0632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931" y="569073"/>
            <a:ext cx="6522958" cy="20659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932" y="2620202"/>
            <a:ext cx="3199440" cy="1284120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8150" indent="0">
              <a:buNone/>
              <a:defRPr sz="1654" b="1"/>
            </a:lvl2pPr>
            <a:lvl3pPr marL="756300" indent="0">
              <a:buNone/>
              <a:defRPr sz="1489" b="1"/>
            </a:lvl3pPr>
            <a:lvl4pPr marL="1134450" indent="0">
              <a:buNone/>
              <a:defRPr sz="1323" b="1"/>
            </a:lvl4pPr>
            <a:lvl5pPr marL="1512600" indent="0">
              <a:buNone/>
              <a:defRPr sz="1323" b="1"/>
            </a:lvl5pPr>
            <a:lvl6pPr marL="1890751" indent="0">
              <a:buNone/>
              <a:defRPr sz="1323" b="1"/>
            </a:lvl6pPr>
            <a:lvl7pPr marL="2268901" indent="0">
              <a:buNone/>
              <a:defRPr sz="1323" b="1"/>
            </a:lvl7pPr>
            <a:lvl8pPr marL="2647051" indent="0">
              <a:buNone/>
              <a:defRPr sz="1323" b="1"/>
            </a:lvl8pPr>
            <a:lvl9pPr marL="3025201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932" y="3904322"/>
            <a:ext cx="3199440" cy="57426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8693" y="2620202"/>
            <a:ext cx="3215196" cy="1284120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8150" indent="0">
              <a:buNone/>
              <a:defRPr sz="1654" b="1"/>
            </a:lvl2pPr>
            <a:lvl3pPr marL="756300" indent="0">
              <a:buNone/>
              <a:defRPr sz="1489" b="1"/>
            </a:lvl3pPr>
            <a:lvl4pPr marL="1134450" indent="0">
              <a:buNone/>
              <a:defRPr sz="1323" b="1"/>
            </a:lvl4pPr>
            <a:lvl5pPr marL="1512600" indent="0">
              <a:buNone/>
              <a:defRPr sz="1323" b="1"/>
            </a:lvl5pPr>
            <a:lvl6pPr marL="1890751" indent="0">
              <a:buNone/>
              <a:defRPr sz="1323" b="1"/>
            </a:lvl6pPr>
            <a:lvl7pPr marL="2268901" indent="0">
              <a:buNone/>
              <a:defRPr sz="1323" b="1"/>
            </a:lvl7pPr>
            <a:lvl8pPr marL="2647051" indent="0">
              <a:buNone/>
              <a:defRPr sz="1323" b="1"/>
            </a:lvl8pPr>
            <a:lvl9pPr marL="3025201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8693" y="3904322"/>
            <a:ext cx="3215196" cy="57426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94309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0715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34672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931" y="712576"/>
            <a:ext cx="2439216" cy="2494016"/>
          </a:xfrm>
        </p:spPr>
        <p:txBody>
          <a:bodyPr anchor="b"/>
          <a:lstStyle>
            <a:lvl1pPr>
              <a:defRPr sz="26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5196" y="1538968"/>
            <a:ext cx="3828693" cy="7595861"/>
          </a:xfrm>
        </p:spPr>
        <p:txBody>
          <a:bodyPr/>
          <a:lstStyle>
            <a:lvl1pPr>
              <a:defRPr sz="2647"/>
            </a:lvl1pPr>
            <a:lvl2pPr>
              <a:defRPr sz="2316"/>
            </a:lvl2pPr>
            <a:lvl3pPr>
              <a:defRPr sz="1985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931" y="3206592"/>
            <a:ext cx="2439216" cy="5940607"/>
          </a:xfrm>
        </p:spPr>
        <p:txBody>
          <a:bodyPr/>
          <a:lstStyle>
            <a:lvl1pPr marL="0" indent="0">
              <a:buNone/>
              <a:defRPr sz="1323"/>
            </a:lvl1pPr>
            <a:lvl2pPr marL="378150" indent="0">
              <a:buNone/>
              <a:defRPr sz="1158"/>
            </a:lvl2pPr>
            <a:lvl3pPr marL="756300" indent="0">
              <a:buNone/>
              <a:defRPr sz="993"/>
            </a:lvl3pPr>
            <a:lvl4pPr marL="1134450" indent="0">
              <a:buNone/>
              <a:defRPr sz="827"/>
            </a:lvl4pPr>
            <a:lvl5pPr marL="1512600" indent="0">
              <a:buNone/>
              <a:defRPr sz="827"/>
            </a:lvl5pPr>
            <a:lvl6pPr marL="1890751" indent="0">
              <a:buNone/>
              <a:defRPr sz="827"/>
            </a:lvl6pPr>
            <a:lvl7pPr marL="2268901" indent="0">
              <a:buNone/>
              <a:defRPr sz="827"/>
            </a:lvl7pPr>
            <a:lvl8pPr marL="2647051" indent="0">
              <a:buNone/>
              <a:defRPr sz="827"/>
            </a:lvl8pPr>
            <a:lvl9pPr marL="3025201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6656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931" y="712576"/>
            <a:ext cx="2439216" cy="2494016"/>
          </a:xfrm>
        </p:spPr>
        <p:txBody>
          <a:bodyPr anchor="b"/>
          <a:lstStyle>
            <a:lvl1pPr>
              <a:defRPr sz="26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5196" y="1538968"/>
            <a:ext cx="3828693" cy="7595861"/>
          </a:xfrm>
        </p:spPr>
        <p:txBody>
          <a:bodyPr anchor="t"/>
          <a:lstStyle>
            <a:lvl1pPr marL="0" indent="0">
              <a:buNone/>
              <a:defRPr sz="2647"/>
            </a:lvl1pPr>
            <a:lvl2pPr marL="378150" indent="0">
              <a:buNone/>
              <a:defRPr sz="2316"/>
            </a:lvl2pPr>
            <a:lvl3pPr marL="756300" indent="0">
              <a:buNone/>
              <a:defRPr sz="1985"/>
            </a:lvl3pPr>
            <a:lvl4pPr marL="1134450" indent="0">
              <a:buNone/>
              <a:defRPr sz="1654"/>
            </a:lvl4pPr>
            <a:lvl5pPr marL="1512600" indent="0">
              <a:buNone/>
              <a:defRPr sz="1654"/>
            </a:lvl5pPr>
            <a:lvl6pPr marL="1890751" indent="0">
              <a:buNone/>
              <a:defRPr sz="1654"/>
            </a:lvl6pPr>
            <a:lvl7pPr marL="2268901" indent="0">
              <a:buNone/>
              <a:defRPr sz="1654"/>
            </a:lvl7pPr>
            <a:lvl8pPr marL="2647051" indent="0">
              <a:buNone/>
              <a:defRPr sz="1654"/>
            </a:lvl8pPr>
            <a:lvl9pPr marL="3025201" indent="0">
              <a:buNone/>
              <a:defRPr sz="165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931" y="3206592"/>
            <a:ext cx="2439216" cy="5940607"/>
          </a:xfrm>
        </p:spPr>
        <p:txBody>
          <a:bodyPr/>
          <a:lstStyle>
            <a:lvl1pPr marL="0" indent="0">
              <a:buNone/>
              <a:defRPr sz="1323"/>
            </a:lvl1pPr>
            <a:lvl2pPr marL="378150" indent="0">
              <a:buNone/>
              <a:defRPr sz="1158"/>
            </a:lvl2pPr>
            <a:lvl3pPr marL="756300" indent="0">
              <a:buNone/>
              <a:defRPr sz="993"/>
            </a:lvl3pPr>
            <a:lvl4pPr marL="1134450" indent="0">
              <a:buNone/>
              <a:defRPr sz="827"/>
            </a:lvl4pPr>
            <a:lvl5pPr marL="1512600" indent="0">
              <a:buNone/>
              <a:defRPr sz="827"/>
            </a:lvl5pPr>
            <a:lvl6pPr marL="1890751" indent="0">
              <a:buNone/>
              <a:defRPr sz="827"/>
            </a:lvl6pPr>
            <a:lvl7pPr marL="2268901" indent="0">
              <a:buNone/>
              <a:defRPr sz="827"/>
            </a:lvl7pPr>
            <a:lvl8pPr marL="2647051" indent="0">
              <a:buNone/>
              <a:defRPr sz="827"/>
            </a:lvl8pPr>
            <a:lvl9pPr marL="3025201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3002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946" y="569073"/>
            <a:ext cx="6522958" cy="2065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946" y="2845355"/>
            <a:ext cx="6522958" cy="6781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946" y="9906786"/>
            <a:ext cx="1701641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5194" y="9906786"/>
            <a:ext cx="2552462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41263" y="9906786"/>
            <a:ext cx="1701641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1886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300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75" indent="-189075" algn="l" defTabSz="75630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6" kern="1200">
          <a:solidFill>
            <a:schemeClr val="tx1"/>
          </a:solidFill>
          <a:latin typeface="+mn-lt"/>
          <a:ea typeface="+mn-ea"/>
          <a:cs typeface="+mn-cs"/>
        </a:defRPr>
      </a:lvl1pPr>
      <a:lvl2pPr marL="567225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5375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525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676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826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976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6126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4276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150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300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450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600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751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901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7051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5201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34138" y="-16184"/>
            <a:ext cx="2643601" cy="10707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7189566" y="2255786"/>
            <a:ext cx="135831" cy="3988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603165" y="2280852"/>
            <a:ext cx="1555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b="1" dirty="0" smtClean="0">
                <a:solidFill>
                  <a:sysClr val="windowText" lastClr="000000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الملف الشخصي</a:t>
            </a:r>
            <a:endParaRPr lang="en-GB" b="1" dirty="0">
              <a:solidFill>
                <a:sysClr val="windowText" lastClr="000000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154883" y="2700109"/>
            <a:ext cx="2170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tabLst>
                <a:tab pos="723900" algn="l"/>
                <a:tab pos="1447800" algn="l"/>
                <a:tab pos="2171700" algn="l"/>
              </a:tabLst>
            </a:pPr>
            <a:r>
              <a:rPr lang="ar-DZ" sz="1100" dirty="0">
                <a:latin typeface="Ara Aqeeq Bold" panose="00000500000000000000" pitchFamily="2" charset="-78"/>
                <a:cs typeface="Ara Aqeeq Bold" panose="00000500000000000000" pitchFamily="2" charset="-78"/>
              </a:rPr>
              <a:t>صف في بضعة سطور مهاراتك الرئيسية للوظيفة وأهدافك المهنية. يمكنك تنسيقها باستخدام الرموز النقطية أو تركها كنص كامل.</a:t>
            </a:r>
            <a:endParaRPr lang="fr-FR" sz="1100" dirty="0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3227" y="771634"/>
            <a:ext cx="5021108" cy="6592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6000"/>
              </a:lnSpc>
            </a:pPr>
            <a:r>
              <a:rPr lang="ar-DZ" sz="6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الاسم واللقب</a:t>
            </a:r>
            <a:endParaRPr lang="en-GB" sz="6600" dirty="0">
              <a:solidFill>
                <a:schemeClr val="tx1">
                  <a:lumMod val="65000"/>
                  <a:lumOff val="3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271062" y="2337341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b="1" dirty="0" smtClean="0">
                <a:latin typeface="Ara Aqeeq Bold" panose="00000500000000000000" pitchFamily="2" charset="-78"/>
                <a:cs typeface="Ara Aqeeq Bold" panose="00000500000000000000" pitchFamily="2" charset="-78"/>
              </a:rPr>
              <a:t>الخبرة المهنية</a:t>
            </a:r>
            <a:endParaRPr lang="en-GB" b="1" dirty="0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34783" y="2860714"/>
            <a:ext cx="4547113" cy="920300"/>
            <a:chOff x="3760822" y="6499550"/>
            <a:chExt cx="4547113" cy="920300"/>
          </a:xfrm>
        </p:grpSpPr>
        <p:grpSp>
          <p:nvGrpSpPr>
            <p:cNvPr id="13" name="Group 12"/>
            <p:cNvGrpSpPr/>
            <p:nvPr/>
          </p:nvGrpSpPr>
          <p:grpSpPr>
            <a:xfrm>
              <a:off x="3760822" y="6499550"/>
              <a:ext cx="3516684" cy="874134"/>
              <a:chOff x="3760822" y="6499550"/>
              <a:chExt cx="3516684" cy="874134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5993385" y="6499550"/>
                <a:ext cx="1284121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en-GB" sz="1050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2010 - 2014</a:t>
                </a: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3760822" y="6635020"/>
                <a:ext cx="351124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ar-DZ" sz="1050" b="1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اسم الشركة</a:t>
                </a:r>
              </a:p>
              <a:p>
                <a:pPr algn="r" rtl="1"/>
                <a:r>
                  <a:rPr lang="ar-DZ" sz="1050" b="1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عنوان المنصب</a:t>
                </a:r>
              </a:p>
              <a:p>
                <a:pPr algn="r" rtl="1"/>
                <a:r>
                  <a:rPr lang="ar-DZ" sz="1050" b="1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صف هنا الوظائف التي شغلتها. صف أيضًا مهامك ، والنتائج التي حصلت عليها ، لا تتردد في تحديد حجمها.</a:t>
                </a:r>
                <a:endParaRPr lang="fr-FR" sz="1050" dirty="0">
                  <a:solidFill>
                    <a:schemeClr val="bg1"/>
                  </a:solidFill>
                  <a:latin typeface="Ara Aqeeq Bold" panose="00000500000000000000" pitchFamily="2" charset="-78"/>
                  <a:ea typeface="Lato" charset="0"/>
                  <a:cs typeface="Ara Aqeeq Bold" panose="00000500000000000000" pitchFamily="2" charset="-78"/>
                </a:endParaRPr>
              </a:p>
            </p:txBody>
          </p:sp>
        </p:grpSp>
        <p:sp>
          <p:nvSpPr>
            <p:cNvPr id="101" name="Oval 100"/>
            <p:cNvSpPr/>
            <p:nvPr/>
          </p:nvSpPr>
          <p:spPr>
            <a:xfrm>
              <a:off x="7423205" y="6535120"/>
              <a:ext cx="884730" cy="884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ar-DZ" sz="900" dirty="0" smtClean="0">
                  <a:solidFill>
                    <a:srgbClr val="00B050"/>
                  </a:solidFill>
                  <a:latin typeface="Ara Aqeeq Bold" panose="00000500000000000000" pitchFamily="2" charset="-78"/>
                  <a:cs typeface="Ara Aqeeq Bold" panose="00000500000000000000" pitchFamily="2" charset="-78"/>
                </a:rPr>
                <a:t>شعار الشركة</a:t>
              </a:r>
              <a:endParaRPr lang="en-GB" sz="900" dirty="0">
                <a:solidFill>
                  <a:srgbClr val="00B050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</p:grpSp>
      <p:sp>
        <p:nvSpPr>
          <p:cNvPr id="114" name="TextBox 113"/>
          <p:cNvSpPr txBox="1"/>
          <p:nvPr/>
        </p:nvSpPr>
        <p:spPr>
          <a:xfrm>
            <a:off x="4953008" y="4257980"/>
            <a:ext cx="23639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latin typeface="Ara Aqeeq Bold" panose="00000500000000000000" pitchFamily="2" charset="-78"/>
                <a:cs typeface="Ara Aqeeq Bold" panose="00000500000000000000" pitchFamily="2" charset="-78"/>
              </a:rPr>
              <a:t>الهاتف: 0012020252 </a:t>
            </a:r>
            <a:endParaRPr lang="en-GB" sz="1000" dirty="0"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1000" dirty="0" smtClean="0">
                <a:latin typeface="Ara Aqeeq Bold" panose="00000500000000000000" pitchFamily="2" charset="-78"/>
                <a:cs typeface="Ara Aqeeq Bold" panose="00000500000000000000" pitchFamily="2" charset="-78"/>
              </a:rPr>
              <a:t>هاتف المحمول: 0012056522</a:t>
            </a:r>
            <a:endParaRPr lang="en-GB" sz="1000" dirty="0"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1000" dirty="0" smtClean="0">
                <a:latin typeface="Ara Aqeeq Bold" panose="00000500000000000000" pitchFamily="2" charset="-78"/>
                <a:cs typeface="Ara Aqeeq Bold" panose="00000500000000000000" pitchFamily="2" charset="-78"/>
              </a:rPr>
              <a:t>أكتب هنا العنوان الكامل الخاص بمقر سكناك</a:t>
            </a:r>
            <a:endParaRPr lang="en-PH" sz="1000" dirty="0"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1000" dirty="0" smtClean="0">
                <a:latin typeface="Ara Aqeeq Bold" panose="00000500000000000000" pitchFamily="2" charset="-78"/>
                <a:cs typeface="Ara Aqeeq Bold" panose="00000500000000000000" pitchFamily="2" charset="-78"/>
              </a:rPr>
              <a:t>البريد الالكتروني: </a:t>
            </a:r>
            <a:r>
              <a:rPr lang="en-GB" sz="1000" dirty="0" smtClean="0">
                <a:latin typeface="Ara Aqeeq Bold" panose="00000500000000000000" pitchFamily="2" charset="-78"/>
                <a:cs typeface="Ara Aqeeq Bold" panose="00000500000000000000" pitchFamily="2" charset="-78"/>
              </a:rPr>
              <a:t>siracv@siracv.com</a:t>
            </a:r>
            <a:endParaRPr lang="en-PH" sz="1000" dirty="0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3745815" y="7092187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b="1" dirty="0" smtClean="0">
                <a:latin typeface="Ara Aqeeq Bold" panose="00000500000000000000" pitchFamily="2" charset="-78"/>
                <a:cs typeface="Ara Aqeeq Bold" panose="00000500000000000000" pitchFamily="2" charset="-78"/>
              </a:rPr>
              <a:t>الكفاءات</a:t>
            </a:r>
            <a:endParaRPr lang="en-GB" b="1" dirty="0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166714" y="6953100"/>
            <a:ext cx="2239304" cy="1173137"/>
            <a:chOff x="2725225" y="9185586"/>
            <a:chExt cx="2239304" cy="1173137"/>
          </a:xfrm>
        </p:grpSpPr>
        <p:sp>
          <p:nvSpPr>
            <p:cNvPr id="108" name="TextBox 107"/>
            <p:cNvSpPr txBox="1"/>
            <p:nvPr/>
          </p:nvSpPr>
          <p:spPr>
            <a:xfrm>
              <a:off x="2725225" y="9185586"/>
              <a:ext cx="166086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DZ" sz="10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المدرسة / الجامعة - دبلوم</a:t>
              </a:r>
            </a:p>
            <a:p>
              <a:pPr algn="r" rtl="1"/>
              <a:r>
                <a:rPr lang="ar-DZ" sz="10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صف في سطر واحد أهداف وتخصصات هذا التدريب.</a:t>
              </a:r>
              <a:endParaRPr lang="fr-FR" sz="1000" dirty="0"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423442" y="9208544"/>
              <a:ext cx="54108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en-PH" sz="9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2014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762578" y="9804725"/>
              <a:ext cx="166086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DZ" sz="10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المدرسة / الجامعة - دبلوم</a:t>
              </a:r>
            </a:p>
            <a:p>
              <a:pPr algn="r" rtl="1"/>
              <a:r>
                <a:rPr lang="ar-DZ" sz="10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صف في سطر واحد أهداف وتخصصات هذا التدريب.</a:t>
              </a:r>
              <a:endParaRPr lang="fr-FR" sz="1000" dirty="0"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421764" y="9791837"/>
              <a:ext cx="54108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en-PH" sz="9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2014</a:t>
              </a:r>
            </a:p>
          </p:txBody>
        </p:sp>
      </p:grpSp>
      <p:sp>
        <p:nvSpPr>
          <p:cNvPr id="423" name="TextBox 422"/>
          <p:cNvSpPr txBox="1"/>
          <p:nvPr/>
        </p:nvSpPr>
        <p:spPr>
          <a:xfrm>
            <a:off x="5720241" y="5018694"/>
            <a:ext cx="14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>
                <a:latin typeface="Ara Aqeeq Bold" panose="00000500000000000000" pitchFamily="2" charset="-78"/>
                <a:cs typeface="Ara Aqeeq Bold" panose="00000500000000000000" pitchFamily="2" charset="-78"/>
              </a:rPr>
              <a:t>الهوايات</a:t>
            </a:r>
            <a:endParaRPr lang="en-GB" b="1" dirty="0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82481" y="3786294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b="1" dirty="0" smtClean="0">
                <a:latin typeface="Ara Aqeeq Bold" panose="00000500000000000000" pitchFamily="2" charset="-78"/>
                <a:cs typeface="Ara Aqeeq Bold" panose="00000500000000000000" pitchFamily="2" charset="-78"/>
              </a:rPr>
              <a:t>اتصال</a:t>
            </a:r>
            <a:endParaRPr lang="en-GB" b="1" dirty="0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5303693" y="6438316"/>
            <a:ext cx="1895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>
                <a:solidFill>
                  <a:sysClr val="windowText" lastClr="000000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التعليم</a:t>
            </a:r>
            <a:endParaRPr lang="en-GB" sz="1600" b="1" dirty="0">
              <a:solidFill>
                <a:sysClr val="windowText" lastClr="000000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3449756" y="7556147"/>
            <a:ext cx="133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b="1" i="1" dirty="0" smtClean="0">
                <a:solidFill>
                  <a:schemeClr val="bg1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المهارات</a:t>
            </a:r>
            <a:endParaRPr lang="en-GB" sz="1400" b="1" i="1" dirty="0">
              <a:solidFill>
                <a:schemeClr val="bg1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3449756" y="7845277"/>
            <a:ext cx="1289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100" dirty="0" smtClean="0">
                <a:solidFill>
                  <a:schemeClr val="bg1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البرمجة</a:t>
            </a:r>
            <a:endParaRPr lang="en-GB" sz="1100" dirty="0">
              <a:solidFill>
                <a:schemeClr val="bg1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3449756" y="8173940"/>
            <a:ext cx="12890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100" dirty="0" smtClean="0">
                <a:solidFill>
                  <a:schemeClr val="bg1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التصميم</a:t>
            </a:r>
            <a:endParaRPr lang="en-GB" sz="1100" dirty="0">
              <a:solidFill>
                <a:schemeClr val="bg1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3592256" y="8502602"/>
            <a:ext cx="1116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100" dirty="0" smtClean="0">
                <a:solidFill>
                  <a:schemeClr val="bg1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قواعد بيانات</a:t>
            </a:r>
            <a:endParaRPr lang="en-GB" sz="1100" dirty="0">
              <a:solidFill>
                <a:schemeClr val="bg1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3616006" y="8831265"/>
            <a:ext cx="1116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100" dirty="0" smtClean="0">
                <a:solidFill>
                  <a:schemeClr val="bg1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التسويق</a:t>
            </a:r>
            <a:endParaRPr lang="en-GB" sz="1100" dirty="0">
              <a:solidFill>
                <a:schemeClr val="bg1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3556631" y="9531858"/>
            <a:ext cx="1116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100" dirty="0" smtClean="0">
                <a:solidFill>
                  <a:schemeClr val="bg1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الانجليزية</a:t>
            </a:r>
            <a:endParaRPr lang="en-GB" sz="1100" dirty="0">
              <a:solidFill>
                <a:schemeClr val="bg1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3556631" y="9860522"/>
            <a:ext cx="1116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100" dirty="0" smtClean="0">
                <a:solidFill>
                  <a:schemeClr val="bg1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الفرنسية</a:t>
            </a:r>
            <a:endParaRPr lang="en-GB" sz="1100" dirty="0">
              <a:solidFill>
                <a:schemeClr val="bg1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3556631" y="10189185"/>
            <a:ext cx="1116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100" dirty="0" smtClean="0">
                <a:solidFill>
                  <a:schemeClr val="bg1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العربية</a:t>
            </a:r>
            <a:endParaRPr lang="en-GB" sz="1100" dirty="0">
              <a:solidFill>
                <a:schemeClr val="bg1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grpSp>
        <p:nvGrpSpPr>
          <p:cNvPr id="19" name="Group 18"/>
          <p:cNvGrpSpPr/>
          <p:nvPr/>
        </p:nvGrpSpPr>
        <p:grpSpPr>
          <a:xfrm rot="10800000">
            <a:off x="2561643" y="8196271"/>
            <a:ext cx="1010891" cy="205125"/>
            <a:chOff x="3908358" y="7923442"/>
            <a:chExt cx="1010891" cy="205125"/>
          </a:xfrm>
        </p:grpSpPr>
        <p:sp>
          <p:nvSpPr>
            <p:cNvPr id="17" name="Chevron 16"/>
            <p:cNvSpPr/>
            <p:nvPr/>
          </p:nvSpPr>
          <p:spPr>
            <a:xfrm>
              <a:off x="3908358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40" name="Chevron 239"/>
            <p:cNvSpPr/>
            <p:nvPr/>
          </p:nvSpPr>
          <p:spPr>
            <a:xfrm>
              <a:off x="4109799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41" name="Chevron 240"/>
            <p:cNvSpPr/>
            <p:nvPr/>
          </p:nvSpPr>
          <p:spPr>
            <a:xfrm>
              <a:off x="4311241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42" name="Chevron 241"/>
            <p:cNvSpPr/>
            <p:nvPr/>
          </p:nvSpPr>
          <p:spPr>
            <a:xfrm>
              <a:off x="4714124" y="7923442"/>
              <a:ext cx="205125" cy="205125"/>
            </a:xfrm>
            <a:prstGeom prst="chevr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43" name="Chevron 242"/>
            <p:cNvSpPr/>
            <p:nvPr/>
          </p:nvSpPr>
          <p:spPr>
            <a:xfrm>
              <a:off x="4512682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</p:grpSp>
      <p:grpSp>
        <p:nvGrpSpPr>
          <p:cNvPr id="250" name="Group 249"/>
          <p:cNvGrpSpPr/>
          <p:nvPr/>
        </p:nvGrpSpPr>
        <p:grpSpPr>
          <a:xfrm rot="10800000">
            <a:off x="2555502" y="8529998"/>
            <a:ext cx="1010891" cy="205125"/>
            <a:chOff x="3908358" y="7923442"/>
            <a:chExt cx="1010891" cy="205125"/>
          </a:xfrm>
        </p:grpSpPr>
        <p:sp>
          <p:nvSpPr>
            <p:cNvPr id="251" name="Chevron 250"/>
            <p:cNvSpPr/>
            <p:nvPr/>
          </p:nvSpPr>
          <p:spPr>
            <a:xfrm>
              <a:off x="3908358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52" name="Chevron 251"/>
            <p:cNvSpPr/>
            <p:nvPr/>
          </p:nvSpPr>
          <p:spPr>
            <a:xfrm>
              <a:off x="4109799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53" name="Chevron 252"/>
            <p:cNvSpPr/>
            <p:nvPr/>
          </p:nvSpPr>
          <p:spPr>
            <a:xfrm>
              <a:off x="4311241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54" name="Chevron 253"/>
            <p:cNvSpPr/>
            <p:nvPr/>
          </p:nvSpPr>
          <p:spPr>
            <a:xfrm>
              <a:off x="4714124" y="7923442"/>
              <a:ext cx="205125" cy="205125"/>
            </a:xfrm>
            <a:prstGeom prst="chevr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55" name="Chevron 254"/>
            <p:cNvSpPr/>
            <p:nvPr/>
          </p:nvSpPr>
          <p:spPr>
            <a:xfrm>
              <a:off x="4512682" y="7923442"/>
              <a:ext cx="205125" cy="205125"/>
            </a:xfrm>
            <a:prstGeom prst="chevr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 rot="10800000">
            <a:off x="2555502" y="8851812"/>
            <a:ext cx="1010891" cy="205125"/>
            <a:chOff x="3908358" y="7923442"/>
            <a:chExt cx="1010891" cy="205125"/>
          </a:xfrm>
        </p:grpSpPr>
        <p:sp>
          <p:nvSpPr>
            <p:cNvPr id="257" name="Chevron 256"/>
            <p:cNvSpPr/>
            <p:nvPr/>
          </p:nvSpPr>
          <p:spPr>
            <a:xfrm>
              <a:off x="3908358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58" name="Chevron 257"/>
            <p:cNvSpPr/>
            <p:nvPr/>
          </p:nvSpPr>
          <p:spPr>
            <a:xfrm>
              <a:off x="4109799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59" name="Chevron 258"/>
            <p:cNvSpPr/>
            <p:nvPr/>
          </p:nvSpPr>
          <p:spPr>
            <a:xfrm>
              <a:off x="4311241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60" name="Chevron 259"/>
            <p:cNvSpPr/>
            <p:nvPr/>
          </p:nvSpPr>
          <p:spPr>
            <a:xfrm>
              <a:off x="4714124" y="7923442"/>
              <a:ext cx="205125" cy="205125"/>
            </a:xfrm>
            <a:prstGeom prst="chevr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61" name="Chevron 260"/>
            <p:cNvSpPr/>
            <p:nvPr/>
          </p:nvSpPr>
          <p:spPr>
            <a:xfrm>
              <a:off x="4512682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</p:grpSp>
      <p:grpSp>
        <p:nvGrpSpPr>
          <p:cNvPr id="262" name="Group 261"/>
          <p:cNvGrpSpPr/>
          <p:nvPr/>
        </p:nvGrpSpPr>
        <p:grpSpPr>
          <a:xfrm rot="10800000">
            <a:off x="2555502" y="9584147"/>
            <a:ext cx="1010891" cy="205125"/>
            <a:chOff x="3908358" y="7923442"/>
            <a:chExt cx="1010891" cy="205125"/>
          </a:xfrm>
        </p:grpSpPr>
        <p:sp>
          <p:nvSpPr>
            <p:cNvPr id="263" name="Chevron 262"/>
            <p:cNvSpPr/>
            <p:nvPr/>
          </p:nvSpPr>
          <p:spPr>
            <a:xfrm>
              <a:off x="3908358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64" name="Chevron 263"/>
            <p:cNvSpPr/>
            <p:nvPr/>
          </p:nvSpPr>
          <p:spPr>
            <a:xfrm>
              <a:off x="4109799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65" name="Chevron 264"/>
            <p:cNvSpPr/>
            <p:nvPr/>
          </p:nvSpPr>
          <p:spPr>
            <a:xfrm>
              <a:off x="4311241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66" name="Chevron 265"/>
            <p:cNvSpPr/>
            <p:nvPr/>
          </p:nvSpPr>
          <p:spPr>
            <a:xfrm>
              <a:off x="4714124" y="7923442"/>
              <a:ext cx="205125" cy="205125"/>
            </a:xfrm>
            <a:prstGeom prst="chevr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67" name="Chevron 266"/>
            <p:cNvSpPr/>
            <p:nvPr/>
          </p:nvSpPr>
          <p:spPr>
            <a:xfrm>
              <a:off x="4512682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</p:grpSp>
      <p:grpSp>
        <p:nvGrpSpPr>
          <p:cNvPr id="268" name="Group 267"/>
          <p:cNvGrpSpPr/>
          <p:nvPr/>
        </p:nvGrpSpPr>
        <p:grpSpPr>
          <a:xfrm rot="10800000">
            <a:off x="2558454" y="9856838"/>
            <a:ext cx="1010891" cy="205125"/>
            <a:chOff x="3908358" y="7923442"/>
            <a:chExt cx="1010891" cy="205125"/>
          </a:xfrm>
        </p:grpSpPr>
        <p:sp>
          <p:nvSpPr>
            <p:cNvPr id="269" name="Chevron 268"/>
            <p:cNvSpPr/>
            <p:nvPr/>
          </p:nvSpPr>
          <p:spPr>
            <a:xfrm>
              <a:off x="3908358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70" name="Chevron 269"/>
            <p:cNvSpPr/>
            <p:nvPr/>
          </p:nvSpPr>
          <p:spPr>
            <a:xfrm>
              <a:off x="4109799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71" name="Chevron 270"/>
            <p:cNvSpPr/>
            <p:nvPr/>
          </p:nvSpPr>
          <p:spPr>
            <a:xfrm>
              <a:off x="4311241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72" name="Chevron 271"/>
            <p:cNvSpPr/>
            <p:nvPr/>
          </p:nvSpPr>
          <p:spPr>
            <a:xfrm>
              <a:off x="4714124" y="7923442"/>
              <a:ext cx="205125" cy="205125"/>
            </a:xfrm>
            <a:prstGeom prst="chevr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73" name="Chevron 272"/>
            <p:cNvSpPr/>
            <p:nvPr/>
          </p:nvSpPr>
          <p:spPr>
            <a:xfrm>
              <a:off x="4512682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</p:grpSp>
      <p:grpSp>
        <p:nvGrpSpPr>
          <p:cNvPr id="274" name="Group 273"/>
          <p:cNvGrpSpPr/>
          <p:nvPr/>
        </p:nvGrpSpPr>
        <p:grpSpPr>
          <a:xfrm rot="10800000">
            <a:off x="2558454" y="10169340"/>
            <a:ext cx="1010891" cy="205125"/>
            <a:chOff x="3908358" y="7923442"/>
            <a:chExt cx="1010891" cy="205125"/>
          </a:xfrm>
        </p:grpSpPr>
        <p:sp>
          <p:nvSpPr>
            <p:cNvPr id="275" name="Chevron 274"/>
            <p:cNvSpPr/>
            <p:nvPr/>
          </p:nvSpPr>
          <p:spPr>
            <a:xfrm>
              <a:off x="3908358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76" name="Chevron 275"/>
            <p:cNvSpPr/>
            <p:nvPr/>
          </p:nvSpPr>
          <p:spPr>
            <a:xfrm>
              <a:off x="4109799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77" name="Chevron 276"/>
            <p:cNvSpPr/>
            <p:nvPr/>
          </p:nvSpPr>
          <p:spPr>
            <a:xfrm>
              <a:off x="4311241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78" name="Chevron 277"/>
            <p:cNvSpPr/>
            <p:nvPr/>
          </p:nvSpPr>
          <p:spPr>
            <a:xfrm>
              <a:off x="4714124" y="7923442"/>
              <a:ext cx="205125" cy="205125"/>
            </a:xfrm>
            <a:prstGeom prst="chevr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79" name="Chevron 278"/>
            <p:cNvSpPr/>
            <p:nvPr/>
          </p:nvSpPr>
          <p:spPr>
            <a:xfrm>
              <a:off x="4512682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</p:grpSp>
      <p:grpSp>
        <p:nvGrpSpPr>
          <p:cNvPr id="280" name="Group 279"/>
          <p:cNvGrpSpPr/>
          <p:nvPr/>
        </p:nvGrpSpPr>
        <p:grpSpPr>
          <a:xfrm rot="10800000">
            <a:off x="2561643" y="7889112"/>
            <a:ext cx="1010891" cy="205125"/>
            <a:chOff x="3908358" y="7923442"/>
            <a:chExt cx="1010891" cy="205125"/>
          </a:xfrm>
        </p:grpSpPr>
        <p:sp>
          <p:nvSpPr>
            <p:cNvPr id="281" name="Chevron 280"/>
            <p:cNvSpPr/>
            <p:nvPr/>
          </p:nvSpPr>
          <p:spPr>
            <a:xfrm>
              <a:off x="3908358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82" name="Chevron 281"/>
            <p:cNvSpPr/>
            <p:nvPr/>
          </p:nvSpPr>
          <p:spPr>
            <a:xfrm>
              <a:off x="4109799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83" name="Chevron 282"/>
            <p:cNvSpPr/>
            <p:nvPr/>
          </p:nvSpPr>
          <p:spPr>
            <a:xfrm>
              <a:off x="4311241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84" name="Chevron 283"/>
            <p:cNvSpPr/>
            <p:nvPr/>
          </p:nvSpPr>
          <p:spPr>
            <a:xfrm>
              <a:off x="4714124" y="7923442"/>
              <a:ext cx="205125" cy="205125"/>
            </a:xfrm>
            <a:prstGeom prst="chevr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285" name="Chevron 284"/>
            <p:cNvSpPr/>
            <p:nvPr/>
          </p:nvSpPr>
          <p:spPr>
            <a:xfrm>
              <a:off x="4512682" y="7923442"/>
              <a:ext cx="205125" cy="205125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</p:grpSp>
      <p:sp>
        <p:nvSpPr>
          <p:cNvPr id="124" name="Oval 50">
            <a:extLst>
              <a:ext uri="{FF2B5EF4-FFF2-40B4-BE49-F238E27FC236}">
                <a16:creationId xmlns="" xmlns:a16="http://schemas.microsoft.com/office/drawing/2014/main" id="{229203B0-4FB0-594E-AEB7-DCA231A063D1}"/>
              </a:ext>
            </a:extLst>
          </p:cNvPr>
          <p:cNvSpPr/>
          <p:nvPr/>
        </p:nvSpPr>
        <p:spPr>
          <a:xfrm>
            <a:off x="5229192" y="5640102"/>
            <a:ext cx="587440" cy="5874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cs typeface="Ara Aqeeq Bold" panose="00000500000000000000" pitchFamily="2" charset="-78"/>
            </a:endParaRPr>
          </a:p>
        </p:txBody>
      </p:sp>
      <p:sp>
        <p:nvSpPr>
          <p:cNvPr id="125" name="Oval 51">
            <a:extLst>
              <a:ext uri="{FF2B5EF4-FFF2-40B4-BE49-F238E27FC236}">
                <a16:creationId xmlns="" xmlns:a16="http://schemas.microsoft.com/office/drawing/2014/main" id="{700FCB80-96F1-C843-BE3C-59B5D9945007}"/>
              </a:ext>
            </a:extLst>
          </p:cNvPr>
          <p:cNvSpPr/>
          <p:nvPr/>
        </p:nvSpPr>
        <p:spPr>
          <a:xfrm>
            <a:off x="5902077" y="5640102"/>
            <a:ext cx="587440" cy="5874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cs typeface="Ara Aqeeq Bold" panose="00000500000000000000" pitchFamily="2" charset="-78"/>
            </a:endParaRPr>
          </a:p>
        </p:txBody>
      </p:sp>
      <p:sp>
        <p:nvSpPr>
          <p:cNvPr id="126" name="Oval 52">
            <a:extLst>
              <a:ext uri="{FF2B5EF4-FFF2-40B4-BE49-F238E27FC236}">
                <a16:creationId xmlns="" xmlns:a16="http://schemas.microsoft.com/office/drawing/2014/main" id="{EC30E4F4-E69F-6344-B903-C800AEA5331C}"/>
              </a:ext>
            </a:extLst>
          </p:cNvPr>
          <p:cNvSpPr/>
          <p:nvPr/>
        </p:nvSpPr>
        <p:spPr>
          <a:xfrm>
            <a:off x="6602126" y="5640102"/>
            <a:ext cx="587440" cy="5874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cs typeface="Ara Aqeeq Bold" panose="00000500000000000000" pitchFamily="2" charset="-78"/>
            </a:endParaRPr>
          </a:p>
        </p:txBody>
      </p:sp>
      <p:pic>
        <p:nvPicPr>
          <p:cNvPr id="128" name="Picture 54">
            <a:extLst>
              <a:ext uri="{FF2B5EF4-FFF2-40B4-BE49-F238E27FC236}">
                <a16:creationId xmlns="" xmlns:a16="http://schemas.microsoft.com/office/drawing/2014/main" id="{676C0CB8-E9E4-E642-8AE5-1BD4BF5295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4261" y="5735171"/>
            <a:ext cx="397303" cy="397303"/>
          </a:xfrm>
          <a:prstGeom prst="rect">
            <a:avLst/>
          </a:prstGeom>
          <a:ln>
            <a:noFill/>
          </a:ln>
        </p:spPr>
      </p:pic>
      <p:pic>
        <p:nvPicPr>
          <p:cNvPr id="129" name="Picture 59">
            <a:extLst>
              <a:ext uri="{FF2B5EF4-FFF2-40B4-BE49-F238E27FC236}">
                <a16:creationId xmlns="" xmlns:a16="http://schemas.microsoft.com/office/drawing/2014/main" id="{19A0D565-1DAF-2645-A3DF-B4C8418EF7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3751" y="5751727"/>
            <a:ext cx="364191" cy="364191"/>
          </a:xfrm>
          <a:prstGeom prst="rect">
            <a:avLst/>
          </a:prstGeom>
          <a:ln>
            <a:noFill/>
          </a:ln>
        </p:spPr>
      </p:pic>
      <p:pic>
        <p:nvPicPr>
          <p:cNvPr id="130" name="Picture 61">
            <a:extLst>
              <a:ext uri="{FF2B5EF4-FFF2-40B4-BE49-F238E27FC236}">
                <a16:creationId xmlns="" xmlns:a16="http://schemas.microsoft.com/office/drawing/2014/main" id="{C10257A8-835A-6A41-95D2-29E8A1F365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97146" y="5735171"/>
            <a:ext cx="397303" cy="397303"/>
          </a:xfrm>
          <a:prstGeom prst="rect">
            <a:avLst/>
          </a:prstGeom>
        </p:spPr>
      </p:pic>
      <p:grpSp>
        <p:nvGrpSpPr>
          <p:cNvPr id="143" name="Group 14"/>
          <p:cNvGrpSpPr/>
          <p:nvPr/>
        </p:nvGrpSpPr>
        <p:grpSpPr>
          <a:xfrm>
            <a:off x="5163493" y="8290991"/>
            <a:ext cx="2239304" cy="523220"/>
            <a:chOff x="2725225" y="9185586"/>
            <a:chExt cx="2239304" cy="523220"/>
          </a:xfrm>
        </p:grpSpPr>
        <p:sp>
          <p:nvSpPr>
            <p:cNvPr id="145" name="TextBox 107"/>
            <p:cNvSpPr txBox="1"/>
            <p:nvPr/>
          </p:nvSpPr>
          <p:spPr>
            <a:xfrm>
              <a:off x="2725225" y="9185586"/>
              <a:ext cx="16608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DZ" sz="9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المدرسة / الجامعة - دبلوم</a:t>
              </a:r>
            </a:p>
            <a:p>
              <a:pPr algn="r" rtl="1"/>
              <a:r>
                <a:rPr lang="ar-DZ" sz="9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صف في سطر واحد </a:t>
              </a:r>
              <a:r>
                <a:rPr lang="ar-DZ" sz="10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أهداف</a:t>
              </a:r>
              <a:r>
                <a:rPr lang="ar-DZ" sz="9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 وتخصصات هذا التدريب.</a:t>
              </a:r>
              <a:endParaRPr lang="fr-FR" sz="900" dirty="0"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  <p:sp>
          <p:nvSpPr>
            <p:cNvPr id="151" name="TextBox 108"/>
            <p:cNvSpPr txBox="1"/>
            <p:nvPr/>
          </p:nvSpPr>
          <p:spPr>
            <a:xfrm>
              <a:off x="4423442" y="9208544"/>
              <a:ext cx="54108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en-PH" sz="900" dirty="0">
                  <a:latin typeface="Ara Aqeeq Bold" panose="00000500000000000000" pitchFamily="2" charset="-78"/>
                  <a:cs typeface="Ara Aqeeq Bold" panose="00000500000000000000" pitchFamily="2" charset="-78"/>
                </a:rPr>
                <a:t>2014</a:t>
              </a:r>
            </a:p>
          </p:txBody>
        </p:sp>
      </p:grpSp>
      <p:grpSp>
        <p:nvGrpSpPr>
          <p:cNvPr id="154" name="Group 13"/>
          <p:cNvGrpSpPr/>
          <p:nvPr/>
        </p:nvGrpSpPr>
        <p:grpSpPr>
          <a:xfrm>
            <a:off x="232805" y="4129387"/>
            <a:ext cx="4547113" cy="920300"/>
            <a:chOff x="3760822" y="6499550"/>
            <a:chExt cx="4547113" cy="920300"/>
          </a:xfrm>
        </p:grpSpPr>
        <p:grpSp>
          <p:nvGrpSpPr>
            <p:cNvPr id="155" name="Group 12"/>
            <p:cNvGrpSpPr/>
            <p:nvPr/>
          </p:nvGrpSpPr>
          <p:grpSpPr>
            <a:xfrm>
              <a:off x="3760822" y="6499550"/>
              <a:ext cx="3516684" cy="874134"/>
              <a:chOff x="3760822" y="6499550"/>
              <a:chExt cx="3516684" cy="874134"/>
            </a:xfrm>
          </p:grpSpPr>
          <p:sp>
            <p:nvSpPr>
              <p:cNvPr id="157" name="TextBox 98"/>
              <p:cNvSpPr txBox="1"/>
              <p:nvPr/>
            </p:nvSpPr>
            <p:spPr>
              <a:xfrm>
                <a:off x="5993385" y="6499550"/>
                <a:ext cx="1284121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en-GB" sz="1050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2010 - 2014</a:t>
                </a:r>
              </a:p>
            </p:txBody>
          </p:sp>
          <p:sp>
            <p:nvSpPr>
              <p:cNvPr id="158" name="TextBox 99"/>
              <p:cNvSpPr txBox="1"/>
              <p:nvPr/>
            </p:nvSpPr>
            <p:spPr>
              <a:xfrm>
                <a:off x="3760822" y="6635020"/>
                <a:ext cx="351124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ar-DZ" sz="1050" b="1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اسم الشركة</a:t>
                </a:r>
              </a:p>
              <a:p>
                <a:pPr algn="r" rtl="1"/>
                <a:r>
                  <a:rPr lang="ar-DZ" sz="1050" b="1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عنوان المنصب</a:t>
                </a:r>
              </a:p>
              <a:p>
                <a:pPr algn="r" rtl="1"/>
                <a:r>
                  <a:rPr lang="ar-DZ" sz="1050" b="1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صف هنا الوظائف التي شغلتها. صف أيضًا مهامك ، والنتائج التي حصلت عليها ، لا تتردد في تحديد حجمها.</a:t>
                </a:r>
                <a:endParaRPr lang="fr-FR" sz="1050" dirty="0">
                  <a:solidFill>
                    <a:schemeClr val="bg1"/>
                  </a:solidFill>
                  <a:latin typeface="Ara Aqeeq Bold" panose="00000500000000000000" pitchFamily="2" charset="-78"/>
                  <a:ea typeface="Lato" charset="0"/>
                  <a:cs typeface="Ara Aqeeq Bold" panose="00000500000000000000" pitchFamily="2" charset="-78"/>
                </a:endParaRPr>
              </a:p>
            </p:txBody>
          </p:sp>
        </p:grpSp>
        <p:sp>
          <p:nvSpPr>
            <p:cNvPr id="156" name="Oval 100"/>
            <p:cNvSpPr/>
            <p:nvPr/>
          </p:nvSpPr>
          <p:spPr>
            <a:xfrm>
              <a:off x="7423205" y="6535120"/>
              <a:ext cx="884730" cy="884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ar-DZ" sz="900" dirty="0" smtClean="0">
                  <a:solidFill>
                    <a:srgbClr val="00B050"/>
                  </a:solidFill>
                  <a:latin typeface="Ara Aqeeq Bold" panose="00000500000000000000" pitchFamily="2" charset="-78"/>
                  <a:cs typeface="Ara Aqeeq Bold" panose="00000500000000000000" pitchFamily="2" charset="-78"/>
                </a:rPr>
                <a:t>شعار الشركة</a:t>
              </a:r>
              <a:endParaRPr lang="en-GB" sz="900" dirty="0">
                <a:solidFill>
                  <a:srgbClr val="00B050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</p:grpSp>
      <p:grpSp>
        <p:nvGrpSpPr>
          <p:cNvPr id="159" name="Group 13"/>
          <p:cNvGrpSpPr/>
          <p:nvPr/>
        </p:nvGrpSpPr>
        <p:grpSpPr>
          <a:xfrm>
            <a:off x="232804" y="5530678"/>
            <a:ext cx="4547113" cy="920300"/>
            <a:chOff x="3760822" y="6499550"/>
            <a:chExt cx="4547113" cy="920300"/>
          </a:xfrm>
        </p:grpSpPr>
        <p:grpSp>
          <p:nvGrpSpPr>
            <p:cNvPr id="160" name="Group 12"/>
            <p:cNvGrpSpPr/>
            <p:nvPr/>
          </p:nvGrpSpPr>
          <p:grpSpPr>
            <a:xfrm>
              <a:off x="3760822" y="6499550"/>
              <a:ext cx="3516684" cy="874134"/>
              <a:chOff x="3760822" y="6499550"/>
              <a:chExt cx="3516684" cy="874134"/>
            </a:xfrm>
          </p:grpSpPr>
          <p:sp>
            <p:nvSpPr>
              <p:cNvPr id="162" name="TextBox 98"/>
              <p:cNvSpPr txBox="1"/>
              <p:nvPr/>
            </p:nvSpPr>
            <p:spPr>
              <a:xfrm>
                <a:off x="5993385" y="6499550"/>
                <a:ext cx="1284121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en-GB" sz="1050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2010 - 2014</a:t>
                </a:r>
              </a:p>
            </p:txBody>
          </p:sp>
          <p:sp>
            <p:nvSpPr>
              <p:cNvPr id="163" name="TextBox 99"/>
              <p:cNvSpPr txBox="1"/>
              <p:nvPr/>
            </p:nvSpPr>
            <p:spPr>
              <a:xfrm>
                <a:off x="3760822" y="6635020"/>
                <a:ext cx="351124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ar-DZ" sz="1050" b="1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اسم الشركة</a:t>
                </a:r>
              </a:p>
              <a:p>
                <a:pPr algn="r" rtl="1"/>
                <a:r>
                  <a:rPr lang="ar-DZ" sz="1050" b="1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عنوان المنصب</a:t>
                </a:r>
              </a:p>
              <a:p>
                <a:pPr algn="r" rtl="1"/>
                <a:r>
                  <a:rPr lang="ar-DZ" sz="1050" b="1" dirty="0">
                    <a:solidFill>
                      <a:schemeClr val="bg1"/>
                    </a:solidFill>
                    <a:latin typeface="Ara Aqeeq Bold" panose="00000500000000000000" pitchFamily="2" charset="-78"/>
                    <a:cs typeface="Ara Aqeeq Bold" panose="00000500000000000000" pitchFamily="2" charset="-78"/>
                  </a:rPr>
                  <a:t>صف هنا الوظائف التي شغلتها. صف أيضًا مهامك ، والنتائج التي حصلت عليها ، لا تتردد في تحديد حجمها.</a:t>
                </a:r>
                <a:endParaRPr lang="fr-FR" sz="1050" dirty="0">
                  <a:solidFill>
                    <a:schemeClr val="bg1"/>
                  </a:solidFill>
                  <a:latin typeface="Ara Aqeeq Bold" panose="00000500000000000000" pitchFamily="2" charset="-78"/>
                  <a:ea typeface="Lato" charset="0"/>
                  <a:cs typeface="Ara Aqeeq Bold" panose="00000500000000000000" pitchFamily="2" charset="-78"/>
                </a:endParaRPr>
              </a:p>
            </p:txBody>
          </p:sp>
        </p:grpSp>
        <p:sp>
          <p:nvSpPr>
            <p:cNvPr id="161" name="Oval 100"/>
            <p:cNvSpPr/>
            <p:nvPr/>
          </p:nvSpPr>
          <p:spPr>
            <a:xfrm>
              <a:off x="7423205" y="6535120"/>
              <a:ext cx="884730" cy="884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ar-DZ" sz="900" dirty="0">
                  <a:solidFill>
                    <a:srgbClr val="00B050"/>
                  </a:solidFill>
                  <a:latin typeface="Ara Aqeeq Bold" panose="00000500000000000000" pitchFamily="2" charset="-78"/>
                  <a:cs typeface="Ara Aqeeq Bold" panose="00000500000000000000" pitchFamily="2" charset="-78"/>
                </a:rPr>
                <a:t>شعار </a:t>
              </a:r>
              <a:r>
                <a:rPr lang="ar-DZ" sz="900" dirty="0" smtClean="0">
                  <a:solidFill>
                    <a:srgbClr val="00B050"/>
                  </a:solidFill>
                  <a:latin typeface="Ara Aqeeq Bold" panose="00000500000000000000" pitchFamily="2" charset="-78"/>
                  <a:cs typeface="Ara Aqeeq Bold" panose="00000500000000000000" pitchFamily="2" charset="-78"/>
                </a:rPr>
                <a:t>الشركة</a:t>
              </a:r>
              <a:endParaRPr lang="en-GB" sz="900" dirty="0">
                <a:solidFill>
                  <a:srgbClr val="00B050"/>
                </a:solidFill>
                <a:latin typeface="Ara Aqeeq Bold" panose="00000500000000000000" pitchFamily="2" charset="-78"/>
                <a:cs typeface="Ara Aqeeq Bold" panose="00000500000000000000" pitchFamily="2" charset="-78"/>
              </a:endParaRPr>
            </a:p>
          </p:txBody>
        </p:sp>
      </p:grpSp>
      <p:sp>
        <p:nvSpPr>
          <p:cNvPr id="164" name="TextBox 192"/>
          <p:cNvSpPr txBox="1"/>
          <p:nvPr/>
        </p:nvSpPr>
        <p:spPr>
          <a:xfrm>
            <a:off x="3447781" y="9204842"/>
            <a:ext cx="133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b="1" i="1" dirty="0" smtClean="0">
                <a:solidFill>
                  <a:schemeClr val="bg1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اللغات</a:t>
            </a:r>
            <a:endParaRPr lang="en-GB" sz="1400" b="1" i="1" dirty="0">
              <a:solidFill>
                <a:schemeClr val="bg1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6411" y="122317"/>
            <a:ext cx="2001655" cy="2001655"/>
          </a:xfrm>
          <a:prstGeom prst="rect">
            <a:avLst/>
          </a:prstGeom>
        </p:spPr>
      </p:pic>
      <p:sp>
        <p:nvSpPr>
          <p:cNvPr id="102" name="Rectangle 101"/>
          <p:cNvSpPr/>
          <p:nvPr/>
        </p:nvSpPr>
        <p:spPr>
          <a:xfrm>
            <a:off x="7196310" y="3759550"/>
            <a:ext cx="135831" cy="3988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7203054" y="5012462"/>
            <a:ext cx="135831" cy="3988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7209798" y="6394846"/>
            <a:ext cx="135831" cy="3988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4728194" y="2316985"/>
            <a:ext cx="135831" cy="3988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4727601" y="7062846"/>
            <a:ext cx="135831" cy="3988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901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</TotalTime>
  <Words>194</Words>
  <Application>Microsoft Office PowerPoint</Application>
  <PresentationFormat>Personnalisé</PresentationFormat>
  <Paragraphs>46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Office Theme</vt:lpstr>
      <vt:lpstr>Diapositive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SIRACV.COM</dc:title>
  <dc:creator>inbox@siracv.com;inb</dc:creator>
  <cp:keywords>SIRACV.COM</cp:keywords>
  <cp:lastModifiedBy>HP</cp:lastModifiedBy>
  <cp:revision>94</cp:revision>
  <dcterms:created xsi:type="dcterms:W3CDTF">2017-02-16T03:54:32Z</dcterms:created>
  <dcterms:modified xsi:type="dcterms:W3CDTF">2020-01-27T13:38:05Z</dcterms:modified>
  <cp:category>SIRACV.COM</cp:category>
</cp:coreProperties>
</file>